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1923" r:id="rId3"/>
    <p:sldId id="2396" r:id="rId5"/>
    <p:sldId id="2397" r:id="rId6"/>
    <p:sldId id="2398" r:id="rId7"/>
    <p:sldId id="2403" r:id="rId8"/>
    <p:sldId id="2404" r:id="rId9"/>
    <p:sldId id="2400" r:id="rId10"/>
    <p:sldId id="2401" r:id="rId11"/>
    <p:sldId id="2407" r:id="rId12"/>
    <p:sldId id="2405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3836"/>
    <a:srgbClr val="FBFC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85" autoAdjust="0"/>
  </p:normalViewPr>
  <p:slideViewPr>
    <p:cSldViewPr snapToGrid="0" showGuides="1">
      <p:cViewPr varScale="1">
        <p:scale>
          <a:sx n="86" d="100"/>
          <a:sy n="86" d="100"/>
        </p:scale>
        <p:origin x="48" y="156"/>
      </p:cViewPr>
      <p:guideLst>
        <p:guide orient="horz" pos="2140"/>
        <p:guide pos="384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53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 Unicode MS" panose="020B0604020202020204" pitchFamily="34" charset="-122"/>
                <a:ea typeface="Arial Unicode MS" panose="020B0604020202020204" pitchFamily="34" charset="-122"/>
                <a:cs typeface="+mn-ea"/>
              </a:rPr>
            </a:fld>
            <a:endParaRPr lang="zh-CN" altLang="en-US" strike="noStrike" noProof="1">
              <a:latin typeface="Arial Unicode MS" panose="020B0604020202020204" pitchFamily="34" charset="-122"/>
              <a:ea typeface="Arial Unicode MS" panose="020B0604020202020204" pitchFamily="34" charset="-122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67143-DC08-4143-8A09-30A74203B16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93F8A-4FFE-4913-9317-7F0CEF8F395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hemeOverride" Target="../theme/themeOverride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-12700" y="6201508"/>
            <a:ext cx="12311842" cy="671573"/>
            <a:chOff x="-12700" y="6201508"/>
            <a:chExt cx="12311842" cy="671573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-12700" y="6201508"/>
              <a:ext cx="5435600" cy="669192"/>
            </a:xfrm>
            <a:prstGeom prst="rect">
              <a:avLst/>
            </a:prstGeom>
          </p:spPr>
        </p:pic>
        <p:pic>
          <p:nvPicPr>
            <p:cNvPr id="6" name="图片 5"/>
            <p:cNvPicPr>
              <a:picLocks noChangeAspect="1"/>
            </p:cNvPicPr>
            <p:nvPr/>
          </p:nvPicPr>
          <p:blipFill rotWithShape="1">
            <a:blip r:embed="rId1"/>
            <a:srcRect l="35966" r="2"/>
            <a:stretch>
              <a:fillRect/>
            </a:stretch>
          </p:blipFill>
          <p:spPr>
            <a:xfrm>
              <a:off x="5379245" y="6203889"/>
              <a:ext cx="3480586" cy="669192"/>
            </a:xfrm>
            <a:prstGeom prst="rect">
              <a:avLst/>
            </a:prstGeom>
          </p:spPr>
        </p:pic>
        <p:pic>
          <p:nvPicPr>
            <p:cNvPr id="7" name="图片 6"/>
            <p:cNvPicPr>
              <a:picLocks noChangeAspect="1"/>
            </p:cNvPicPr>
            <p:nvPr/>
          </p:nvPicPr>
          <p:blipFill rotWithShape="1">
            <a:blip r:embed="rId1"/>
            <a:srcRect l="35966" r="2"/>
            <a:stretch>
              <a:fillRect/>
            </a:stretch>
          </p:blipFill>
          <p:spPr>
            <a:xfrm>
              <a:off x="8818556" y="6203889"/>
              <a:ext cx="3480586" cy="669192"/>
            </a:xfrm>
            <a:prstGeom prst="rect">
              <a:avLst/>
            </a:prstGeom>
          </p:spPr>
        </p:pic>
      </p:grpSp>
      <p:sp>
        <p:nvSpPr>
          <p:cNvPr id="13" name="矩形 12"/>
          <p:cNvSpPr/>
          <p:nvPr/>
        </p:nvSpPr>
        <p:spPr>
          <a:xfrm>
            <a:off x="796925" y="1007745"/>
            <a:ext cx="10590530" cy="245173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noAutofit/>
          </a:bodyPr>
          <a:lstStyle/>
          <a:p>
            <a:pPr algn="ctr"/>
            <a:r>
              <a:rPr lang="en-US" altLang="zh-CN" sz="6000" b="1">
                <a:ln w="25400">
                  <a:gradFill>
                    <a:gsLst>
                      <a:gs pos="0">
                        <a:srgbClr val="5B9BD5">
                          <a:lumMod val="5000"/>
                          <a:lumOff val="95000"/>
                        </a:srgbClr>
                      </a:gs>
                      <a:gs pos="74000">
                        <a:srgbClr val="FAAD26"/>
                      </a:gs>
                      <a:gs pos="83000">
                        <a:srgbClr val="FF9933"/>
                      </a:gs>
                      <a:gs pos="100000">
                        <a:srgbClr val="FFDF2D">
                          <a:lumMod val="37000"/>
                          <a:lumOff val="63000"/>
                        </a:srgbClr>
                      </a:gs>
                    </a:gsLst>
                    <a:lin ang="5400000"/>
                  </a:gradFill>
                </a:ln>
                <a:pattFill prst="zigZag">
                  <a:fgClr>
                    <a:srgbClr val="FFC000"/>
                  </a:fgClr>
                  <a:bgClr>
                    <a:schemeClr val="bg1"/>
                  </a:bgClr>
                </a:pattFill>
                <a:effectLst>
                  <a:outerShdw blurRad="50800" dist="50800" dir="7200000" algn="ctr" rotWithShape="0">
                    <a:srgbClr val="6E747A">
                      <a:alpha val="43000"/>
                    </a:srgbClr>
                  </a:outerShdw>
                </a:effectLst>
                <a:ea typeface="华文楷体" panose="02010600040101010101" charset="-122"/>
              </a:rPr>
              <a:t> </a:t>
            </a:r>
            <a:r>
              <a:rPr lang="zh-CN" altLang="en-US" sz="7200" b="1">
                <a:ln w="25400">
                  <a:gradFill>
                    <a:gsLst>
                      <a:gs pos="0">
                        <a:srgbClr val="5B9BD5">
                          <a:lumMod val="5000"/>
                          <a:lumOff val="95000"/>
                        </a:srgbClr>
                      </a:gs>
                      <a:gs pos="74000">
                        <a:srgbClr val="FAAD26"/>
                      </a:gs>
                      <a:gs pos="83000">
                        <a:srgbClr val="FF9933"/>
                      </a:gs>
                      <a:gs pos="100000">
                        <a:srgbClr val="FFDF2D">
                          <a:lumMod val="37000"/>
                          <a:lumOff val="63000"/>
                        </a:srgbClr>
                      </a:gs>
                    </a:gsLst>
                    <a:lin ang="5400000"/>
                  </a:gradFill>
                </a:ln>
                <a:solidFill>
                  <a:srgbClr val="C00000"/>
                </a:solidFill>
                <a:effectLst>
                  <a:outerShdw blurRad="50800" dist="50800" dir="7200000" algn="ctr" rotWithShape="0">
                    <a:srgbClr val="6E747A">
                      <a:alpha val="43000"/>
                    </a:srgbClr>
                  </a:outerShdw>
                </a:effectLst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工期治理的系统控制论</a:t>
            </a:r>
            <a:r>
              <a:rPr lang="zh-CN" altLang="en-US" sz="4400" b="1">
                <a:ln w="25400">
                  <a:gradFill>
                    <a:gsLst>
                      <a:gs pos="0">
                        <a:srgbClr val="5B9BD5">
                          <a:lumMod val="5000"/>
                          <a:lumOff val="95000"/>
                        </a:srgbClr>
                      </a:gs>
                      <a:gs pos="74000">
                        <a:srgbClr val="FAAD26"/>
                      </a:gs>
                      <a:gs pos="83000">
                        <a:srgbClr val="FF9933"/>
                      </a:gs>
                      <a:gs pos="100000">
                        <a:srgbClr val="FFDF2D">
                          <a:lumMod val="37000"/>
                          <a:lumOff val="63000"/>
                        </a:srgbClr>
                      </a:gs>
                    </a:gsLst>
                    <a:lin ang="5400000"/>
                  </a:gradFill>
                </a:ln>
                <a:solidFill>
                  <a:srgbClr val="C00000"/>
                </a:solidFill>
                <a:effectLst>
                  <a:outerShdw blurRad="50800" dist="50800" dir="7200000" algn="ctr" rotWithShape="0">
                    <a:srgbClr val="6E747A">
                      <a:alpha val="43000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4400" b="1">
              <a:ln w="25400">
                <a:gradFill>
                  <a:gsLst>
                    <a:gs pos="0">
                      <a:srgbClr val="5B9BD5">
                        <a:lumMod val="5000"/>
                        <a:lumOff val="95000"/>
                      </a:srgbClr>
                    </a:gs>
                    <a:gs pos="74000">
                      <a:srgbClr val="FAAD26"/>
                    </a:gs>
                    <a:gs pos="83000">
                      <a:srgbClr val="FF9933"/>
                    </a:gs>
                    <a:gs pos="100000">
                      <a:srgbClr val="FFDF2D">
                        <a:lumMod val="37000"/>
                        <a:lumOff val="63000"/>
                      </a:srgbClr>
                    </a:gs>
                  </a:gsLst>
                  <a:lin ang="5400000"/>
                </a:gradFill>
              </a:ln>
              <a:solidFill>
                <a:srgbClr val="C00000"/>
              </a:solidFill>
              <a:effectLst>
                <a:outerShdw blurRad="50800" dist="50800" dir="7200000" algn="ctr" rotWithShape="0">
                  <a:srgbClr val="6E747A">
                    <a:alpha val="43000"/>
                  </a:srgbClr>
                </a:outerShdw>
              </a:effectLst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algn="ctr"/>
            <a:endParaRPr lang="zh-CN" altLang="en-US" sz="3600" b="1">
              <a:ln w="25400">
                <a:gradFill>
                  <a:gsLst>
                    <a:gs pos="0">
                      <a:srgbClr val="5B9BD5">
                        <a:lumMod val="5000"/>
                        <a:lumOff val="95000"/>
                      </a:srgbClr>
                    </a:gs>
                    <a:gs pos="74000">
                      <a:srgbClr val="FAAD26"/>
                    </a:gs>
                    <a:gs pos="83000">
                      <a:srgbClr val="FF9933"/>
                    </a:gs>
                    <a:gs pos="100000">
                      <a:srgbClr val="FFDF2D">
                        <a:lumMod val="37000"/>
                        <a:lumOff val="63000"/>
                      </a:srgbClr>
                    </a:gs>
                  </a:gsLst>
                  <a:lin ang="5400000"/>
                </a:gradFill>
              </a:ln>
              <a:solidFill>
                <a:srgbClr val="C00000"/>
              </a:solidFill>
              <a:effectLst>
                <a:outerShdw blurRad="50800" dist="50800" dir="7200000" algn="ctr" rotWithShape="0">
                  <a:srgbClr val="6E747A">
                    <a:alpha val="43000"/>
                  </a:srgbClr>
                </a:outerShdw>
              </a:effectLst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pPr algn="ctr"/>
            <a:r>
              <a:rPr lang="zh-CN" altLang="en-US" sz="3200" b="1">
                <a:ln w="25400">
                  <a:gradFill>
                    <a:gsLst>
                      <a:gs pos="0">
                        <a:srgbClr val="5B9BD5">
                          <a:lumMod val="5000"/>
                          <a:lumOff val="95000"/>
                        </a:srgbClr>
                      </a:gs>
                      <a:gs pos="74000">
                        <a:srgbClr val="FAAD26"/>
                      </a:gs>
                      <a:gs pos="83000">
                        <a:srgbClr val="FF9933"/>
                      </a:gs>
                      <a:gs pos="100000">
                        <a:srgbClr val="FFDF2D">
                          <a:lumMod val="37000"/>
                          <a:lumOff val="63000"/>
                        </a:srgbClr>
                      </a:gs>
                    </a:gsLst>
                    <a:lin ang="5400000"/>
                  </a:gradFill>
                </a:ln>
                <a:solidFill>
                  <a:srgbClr val="C00000"/>
                </a:solidFill>
                <a:effectLst>
                  <a:outerShdw blurRad="50800" dist="50800" dir="7200000" algn="ctr" rotWithShape="0">
                    <a:srgbClr val="6E747A">
                      <a:alpha val="43000"/>
                    </a:srgbClr>
                  </a:outerShdw>
                </a:effectLst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——从不确定性，到确定的掌控感</a:t>
            </a:r>
            <a:endParaRPr lang="zh-CN" altLang="en-US" sz="3200" b="1">
              <a:ln w="25400">
                <a:gradFill>
                  <a:gsLst>
                    <a:gs pos="0">
                      <a:srgbClr val="5B9BD5">
                        <a:lumMod val="5000"/>
                        <a:lumOff val="95000"/>
                      </a:srgbClr>
                    </a:gs>
                    <a:gs pos="74000">
                      <a:srgbClr val="FAAD26"/>
                    </a:gs>
                    <a:gs pos="83000">
                      <a:srgbClr val="FF9933"/>
                    </a:gs>
                    <a:gs pos="100000">
                      <a:srgbClr val="FFDF2D">
                        <a:lumMod val="37000"/>
                        <a:lumOff val="63000"/>
                      </a:srgbClr>
                    </a:gs>
                  </a:gsLst>
                  <a:lin ang="5400000"/>
                </a:gradFill>
              </a:ln>
              <a:solidFill>
                <a:srgbClr val="C00000"/>
              </a:solidFill>
              <a:effectLst>
                <a:outerShdw blurRad="50800" dist="50800" dir="7200000" algn="ctr" rotWithShape="0">
                  <a:srgbClr val="6E747A">
                    <a:alpha val="43000"/>
                  </a:srgbClr>
                </a:outerShdw>
              </a:effectLst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966210" y="4646295"/>
            <a:ext cx="4575175" cy="12192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lvl="0" algn="ctr" fontAlgn="base">
              <a:lnSpc>
                <a:spcPct val="125000"/>
              </a:lnSpc>
              <a:buClrTx/>
              <a:buSzTx/>
              <a:buNone/>
            </a:pPr>
            <a:r>
              <a:rPr lang="zh-CN" altLang="en-US" sz="2400" b="1" dirty="0">
                <a:solidFill>
                  <a:srgbClr val="C0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主讲：梅镇 | 云工期创始人</a:t>
            </a:r>
            <a:endParaRPr lang="zh-CN" altLang="en-US" sz="2400" b="1" dirty="0">
              <a:solidFill>
                <a:srgbClr val="C0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  <a:sym typeface="+mn-ea"/>
            </a:endParaRPr>
          </a:p>
          <a:p>
            <a:pPr lvl="0" algn="ctr" fontAlgn="base">
              <a:lnSpc>
                <a:spcPct val="125000"/>
              </a:lnSpc>
              <a:buClrTx/>
              <a:buSzTx/>
              <a:buNone/>
            </a:pPr>
            <a:r>
              <a:rPr lang="zh-CN" altLang="en-US" sz="1200" b="1" dirty="0">
                <a:solidFill>
                  <a:srgbClr val="C0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邮箱: yungongqimz@126.com</a:t>
            </a:r>
            <a:endParaRPr lang="zh-CN" altLang="en-US" sz="1200" b="1" dirty="0">
              <a:solidFill>
                <a:srgbClr val="C0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  <a:sym typeface="+mn-ea"/>
            </a:endParaRPr>
          </a:p>
          <a:p>
            <a:pPr algn="ctr" fontAlgn="base">
              <a:lnSpc>
                <a:spcPct val="125000"/>
              </a:lnSpc>
              <a:buClrTx/>
              <a:buSzTx/>
              <a:buNone/>
            </a:pPr>
            <a:r>
              <a:rPr lang="zh-CN" altLang="en-US" sz="1200" b="1" dirty="0">
                <a:solidFill>
                  <a:srgbClr val="C0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梅镇</a:t>
            </a:r>
            <a:r>
              <a:rPr lang="zh-CN" altLang="en-US" sz="1200" b="1" dirty="0">
                <a:solidFill>
                  <a:srgbClr val="C0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手机及微信: 18610557898</a:t>
            </a:r>
            <a:endParaRPr lang="zh-CN" altLang="en-US" sz="1200" b="1" dirty="0">
              <a:solidFill>
                <a:srgbClr val="C0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  <a:sym typeface="+mn-ea"/>
            </a:endParaRPr>
          </a:p>
          <a:p>
            <a:pPr algn="ctr" fontAlgn="base">
              <a:lnSpc>
                <a:spcPct val="125000"/>
              </a:lnSpc>
              <a:buClrTx/>
              <a:buSzTx/>
              <a:buNone/>
            </a:pPr>
            <a:r>
              <a:rPr lang="zh-CN" altLang="en-US" sz="1200" b="1" dirty="0">
                <a:solidFill>
                  <a:srgbClr val="C0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云工期官网：</a:t>
            </a:r>
            <a:r>
              <a:rPr lang="en-US" altLang="zh-CN" sz="1200" b="1" dirty="0">
                <a:solidFill>
                  <a:srgbClr val="C0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https://www.projectchronos.cloud </a:t>
            </a:r>
            <a:r>
              <a:rPr lang="zh-CN" altLang="en-US" sz="1200" b="1" dirty="0">
                <a:solidFill>
                  <a:srgbClr val="C0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（</a:t>
            </a:r>
            <a:r>
              <a:rPr lang="zh-CN" altLang="en-US" sz="1200" b="1" dirty="0">
                <a:solidFill>
                  <a:srgbClr val="C0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  <a:sym typeface="+mn-ea"/>
              </a:rPr>
              <a:t>待发布）</a:t>
            </a:r>
            <a:endParaRPr lang="zh-CN" altLang="en-US" sz="1200" b="1" dirty="0">
              <a:solidFill>
                <a:srgbClr val="C0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组合 107"/>
          <p:cNvGrpSpPr/>
          <p:nvPr/>
        </p:nvGrpSpPr>
        <p:grpSpPr>
          <a:xfrm>
            <a:off x="3064626" y="586776"/>
            <a:ext cx="5477442" cy="510071"/>
            <a:chOff x="3446010" y="586776"/>
            <a:chExt cx="5180317" cy="510071"/>
          </a:xfrm>
        </p:grpSpPr>
        <p:sp>
          <p:nvSpPr>
            <p:cNvPr id="109" name="Freeform 173"/>
            <p:cNvSpPr>
              <a:spLocks noEditPoints="1"/>
            </p:cNvSpPr>
            <p:nvPr/>
          </p:nvSpPr>
          <p:spPr bwMode="auto">
            <a:xfrm flipH="1">
              <a:off x="4585863" y="586776"/>
              <a:ext cx="4040464" cy="510071"/>
            </a:xfrm>
            <a:custGeom>
              <a:avLst/>
              <a:gdLst>
                <a:gd name="T0" fmla="*/ 326 w 419"/>
                <a:gd name="T1" fmla="*/ 62 h 71"/>
                <a:gd name="T2" fmla="*/ 406 w 419"/>
                <a:gd name="T3" fmla="*/ 61 h 71"/>
                <a:gd name="T4" fmla="*/ 317 w 419"/>
                <a:gd name="T5" fmla="*/ 56 h 71"/>
                <a:gd name="T6" fmla="*/ 400 w 419"/>
                <a:gd name="T7" fmla="*/ 55 h 71"/>
                <a:gd name="T8" fmla="*/ 371 w 419"/>
                <a:gd name="T9" fmla="*/ 55 h 71"/>
                <a:gd name="T10" fmla="*/ 403 w 419"/>
                <a:gd name="T11" fmla="*/ 53 h 71"/>
                <a:gd name="T12" fmla="*/ 408 w 419"/>
                <a:gd name="T13" fmla="*/ 50 h 71"/>
                <a:gd name="T14" fmla="*/ 385 w 419"/>
                <a:gd name="T15" fmla="*/ 46 h 71"/>
                <a:gd name="T16" fmla="*/ 381 w 419"/>
                <a:gd name="T17" fmla="*/ 43 h 71"/>
                <a:gd name="T18" fmla="*/ 378 w 419"/>
                <a:gd name="T19" fmla="*/ 39 h 71"/>
                <a:gd name="T20" fmla="*/ 329 w 419"/>
                <a:gd name="T21" fmla="*/ 35 h 71"/>
                <a:gd name="T22" fmla="*/ 377 w 419"/>
                <a:gd name="T23" fmla="*/ 34 h 71"/>
                <a:gd name="T24" fmla="*/ 320 w 419"/>
                <a:gd name="T25" fmla="*/ 30 h 71"/>
                <a:gd name="T26" fmla="*/ 370 w 419"/>
                <a:gd name="T27" fmla="*/ 28 h 71"/>
                <a:gd name="T28" fmla="*/ 371 w 419"/>
                <a:gd name="T29" fmla="*/ 28 h 71"/>
                <a:gd name="T30" fmla="*/ 359 w 419"/>
                <a:gd name="T31" fmla="*/ 25 h 71"/>
                <a:gd name="T32" fmla="*/ 326 w 419"/>
                <a:gd name="T33" fmla="*/ 22 h 71"/>
                <a:gd name="T34" fmla="*/ 366 w 419"/>
                <a:gd name="T35" fmla="*/ 19 h 71"/>
                <a:gd name="T36" fmla="*/ 342 w 419"/>
                <a:gd name="T37" fmla="*/ 16 h 71"/>
                <a:gd name="T38" fmla="*/ 359 w 419"/>
                <a:gd name="T39" fmla="*/ 14 h 71"/>
                <a:gd name="T40" fmla="*/ 348 w 419"/>
                <a:gd name="T41" fmla="*/ 12 h 71"/>
                <a:gd name="T42" fmla="*/ 283 w 419"/>
                <a:gd name="T43" fmla="*/ 7 h 71"/>
                <a:gd name="T44" fmla="*/ 382 w 419"/>
                <a:gd name="T45" fmla="*/ 9 h 71"/>
                <a:gd name="T46" fmla="*/ 342 w 419"/>
                <a:gd name="T47" fmla="*/ 5 h 71"/>
                <a:gd name="T48" fmla="*/ 334 w 419"/>
                <a:gd name="T49" fmla="*/ 5 h 71"/>
                <a:gd name="T50" fmla="*/ 324 w 419"/>
                <a:gd name="T51" fmla="*/ 4 h 71"/>
                <a:gd name="T52" fmla="*/ 280 w 419"/>
                <a:gd name="T53" fmla="*/ 4 h 71"/>
                <a:gd name="T54" fmla="*/ 255 w 419"/>
                <a:gd name="T55" fmla="*/ 3 h 71"/>
                <a:gd name="T56" fmla="*/ 237 w 419"/>
                <a:gd name="T57" fmla="*/ 3 h 71"/>
                <a:gd name="T58" fmla="*/ 214 w 419"/>
                <a:gd name="T59" fmla="*/ 2 h 71"/>
                <a:gd name="T60" fmla="*/ 184 w 419"/>
                <a:gd name="T61" fmla="*/ 3 h 71"/>
                <a:gd name="T62" fmla="*/ 162 w 419"/>
                <a:gd name="T63" fmla="*/ 2 h 71"/>
                <a:gd name="T64" fmla="*/ 78 w 419"/>
                <a:gd name="T65" fmla="*/ 2 h 71"/>
                <a:gd name="T66" fmla="*/ 2 w 419"/>
                <a:gd name="T67" fmla="*/ 7 h 71"/>
                <a:gd name="T68" fmla="*/ 1 w 419"/>
                <a:gd name="T69" fmla="*/ 10 h 71"/>
                <a:gd name="T70" fmla="*/ 4 w 419"/>
                <a:gd name="T71" fmla="*/ 14 h 71"/>
                <a:gd name="T72" fmla="*/ 2 w 419"/>
                <a:gd name="T73" fmla="*/ 18 h 71"/>
                <a:gd name="T74" fmla="*/ 3 w 419"/>
                <a:gd name="T75" fmla="*/ 23 h 71"/>
                <a:gd name="T76" fmla="*/ 5 w 419"/>
                <a:gd name="T77" fmla="*/ 26 h 71"/>
                <a:gd name="T78" fmla="*/ 6 w 419"/>
                <a:gd name="T79" fmla="*/ 28 h 71"/>
                <a:gd name="T80" fmla="*/ 8 w 419"/>
                <a:gd name="T81" fmla="*/ 34 h 71"/>
                <a:gd name="T82" fmla="*/ 12 w 419"/>
                <a:gd name="T83" fmla="*/ 37 h 71"/>
                <a:gd name="T84" fmla="*/ 10 w 419"/>
                <a:gd name="T85" fmla="*/ 42 h 71"/>
                <a:gd name="T86" fmla="*/ 15 w 419"/>
                <a:gd name="T87" fmla="*/ 47 h 71"/>
                <a:gd name="T88" fmla="*/ 13 w 419"/>
                <a:gd name="T89" fmla="*/ 50 h 71"/>
                <a:gd name="T90" fmla="*/ 12 w 419"/>
                <a:gd name="T91" fmla="*/ 52 h 71"/>
                <a:gd name="T92" fmla="*/ 22 w 419"/>
                <a:gd name="T93" fmla="*/ 55 h 71"/>
                <a:gd name="T94" fmla="*/ 16 w 419"/>
                <a:gd name="T95" fmla="*/ 59 h 71"/>
                <a:gd name="T96" fmla="*/ 17 w 419"/>
                <a:gd name="T97" fmla="*/ 62 h 71"/>
                <a:gd name="T98" fmla="*/ 88 w 419"/>
                <a:gd name="T99" fmla="*/ 70 h 71"/>
                <a:gd name="T100" fmla="*/ 304 w 419"/>
                <a:gd name="T101" fmla="*/ 70 h 71"/>
                <a:gd name="T102" fmla="*/ 402 w 419"/>
                <a:gd name="T103" fmla="*/ 68 h 71"/>
                <a:gd name="T104" fmla="*/ 336 w 419"/>
                <a:gd name="T105" fmla="*/ 14 h 71"/>
                <a:gd name="T106" fmla="*/ 310 w 419"/>
                <a:gd name="T107" fmla="*/ 69 h 71"/>
                <a:gd name="T108" fmla="*/ 320 w 419"/>
                <a:gd name="T109" fmla="*/ 66 h 71"/>
                <a:gd name="T110" fmla="*/ 326 w 419"/>
                <a:gd name="T111" fmla="*/ 65 h 71"/>
                <a:gd name="T112" fmla="*/ 377 w 419"/>
                <a:gd name="T113" fmla="*/ 67 h 71"/>
                <a:gd name="T114" fmla="*/ 389 w 419"/>
                <a:gd name="T115" fmla="*/ 67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19" h="71">
                  <a:moveTo>
                    <a:pt x="313" y="63"/>
                  </a:moveTo>
                  <a:cubicBezTo>
                    <a:pt x="313" y="62"/>
                    <a:pt x="313" y="62"/>
                    <a:pt x="313" y="62"/>
                  </a:cubicBezTo>
                  <a:cubicBezTo>
                    <a:pt x="317" y="62"/>
                    <a:pt x="321" y="62"/>
                    <a:pt x="325" y="62"/>
                  </a:cubicBezTo>
                  <a:cubicBezTo>
                    <a:pt x="326" y="62"/>
                    <a:pt x="326" y="62"/>
                    <a:pt x="326" y="62"/>
                  </a:cubicBezTo>
                  <a:cubicBezTo>
                    <a:pt x="325" y="62"/>
                    <a:pt x="323" y="62"/>
                    <a:pt x="322" y="61"/>
                  </a:cubicBezTo>
                  <a:cubicBezTo>
                    <a:pt x="353" y="61"/>
                    <a:pt x="353" y="61"/>
                    <a:pt x="353" y="61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72" y="61"/>
                    <a:pt x="390" y="62"/>
                    <a:pt x="406" y="61"/>
                  </a:cubicBezTo>
                  <a:cubicBezTo>
                    <a:pt x="404" y="60"/>
                    <a:pt x="404" y="60"/>
                    <a:pt x="404" y="60"/>
                  </a:cubicBezTo>
                  <a:cubicBezTo>
                    <a:pt x="409" y="60"/>
                    <a:pt x="415" y="60"/>
                    <a:pt x="419" y="59"/>
                  </a:cubicBezTo>
                  <a:cubicBezTo>
                    <a:pt x="384" y="58"/>
                    <a:pt x="349" y="60"/>
                    <a:pt x="316" y="57"/>
                  </a:cubicBezTo>
                  <a:cubicBezTo>
                    <a:pt x="316" y="57"/>
                    <a:pt x="317" y="57"/>
                    <a:pt x="317" y="56"/>
                  </a:cubicBezTo>
                  <a:cubicBezTo>
                    <a:pt x="349" y="56"/>
                    <a:pt x="382" y="59"/>
                    <a:pt x="414" y="57"/>
                  </a:cubicBezTo>
                  <a:cubicBezTo>
                    <a:pt x="405" y="56"/>
                    <a:pt x="394" y="56"/>
                    <a:pt x="385" y="55"/>
                  </a:cubicBezTo>
                  <a:cubicBezTo>
                    <a:pt x="385" y="55"/>
                    <a:pt x="385" y="55"/>
                    <a:pt x="385" y="55"/>
                  </a:cubicBezTo>
                  <a:cubicBezTo>
                    <a:pt x="400" y="55"/>
                    <a:pt x="400" y="55"/>
                    <a:pt x="400" y="55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55"/>
                    <a:pt x="378" y="55"/>
                    <a:pt x="377" y="55"/>
                  </a:cubicBezTo>
                  <a:cubicBezTo>
                    <a:pt x="376" y="55"/>
                    <a:pt x="374" y="55"/>
                    <a:pt x="374" y="54"/>
                  </a:cubicBezTo>
                  <a:cubicBezTo>
                    <a:pt x="373" y="55"/>
                    <a:pt x="371" y="54"/>
                    <a:pt x="371" y="55"/>
                  </a:cubicBezTo>
                  <a:cubicBezTo>
                    <a:pt x="363" y="55"/>
                    <a:pt x="354" y="54"/>
                    <a:pt x="344" y="54"/>
                  </a:cubicBezTo>
                  <a:cubicBezTo>
                    <a:pt x="343" y="53"/>
                    <a:pt x="343" y="53"/>
                    <a:pt x="343" y="53"/>
                  </a:cubicBezTo>
                  <a:cubicBezTo>
                    <a:pt x="345" y="53"/>
                    <a:pt x="345" y="53"/>
                    <a:pt x="345" y="53"/>
                  </a:cubicBezTo>
                  <a:cubicBezTo>
                    <a:pt x="365" y="53"/>
                    <a:pt x="385" y="54"/>
                    <a:pt x="403" y="53"/>
                  </a:cubicBezTo>
                  <a:cubicBezTo>
                    <a:pt x="379" y="52"/>
                    <a:pt x="353" y="52"/>
                    <a:pt x="329" y="50"/>
                  </a:cubicBezTo>
                  <a:cubicBezTo>
                    <a:pt x="349" y="50"/>
                    <a:pt x="370" y="51"/>
                    <a:pt x="391" y="51"/>
                  </a:cubicBezTo>
                  <a:cubicBezTo>
                    <a:pt x="393" y="50"/>
                    <a:pt x="393" y="50"/>
                    <a:pt x="393" y="50"/>
                  </a:cubicBezTo>
                  <a:cubicBezTo>
                    <a:pt x="408" y="50"/>
                    <a:pt x="408" y="50"/>
                    <a:pt x="408" y="50"/>
                  </a:cubicBezTo>
                  <a:cubicBezTo>
                    <a:pt x="384" y="49"/>
                    <a:pt x="359" y="48"/>
                    <a:pt x="334" y="48"/>
                  </a:cubicBezTo>
                  <a:cubicBezTo>
                    <a:pt x="335" y="47"/>
                    <a:pt x="336" y="47"/>
                    <a:pt x="337" y="47"/>
                  </a:cubicBezTo>
                  <a:cubicBezTo>
                    <a:pt x="359" y="48"/>
                    <a:pt x="381" y="49"/>
                    <a:pt x="403" y="48"/>
                  </a:cubicBezTo>
                  <a:cubicBezTo>
                    <a:pt x="397" y="48"/>
                    <a:pt x="391" y="47"/>
                    <a:pt x="385" y="46"/>
                  </a:cubicBezTo>
                  <a:cubicBezTo>
                    <a:pt x="388" y="45"/>
                    <a:pt x="393" y="47"/>
                    <a:pt x="397" y="46"/>
                  </a:cubicBezTo>
                  <a:cubicBezTo>
                    <a:pt x="388" y="45"/>
                    <a:pt x="388" y="45"/>
                    <a:pt x="388" y="45"/>
                  </a:cubicBezTo>
                  <a:cubicBezTo>
                    <a:pt x="386" y="43"/>
                    <a:pt x="380" y="45"/>
                    <a:pt x="377" y="43"/>
                  </a:cubicBezTo>
                  <a:cubicBezTo>
                    <a:pt x="381" y="43"/>
                    <a:pt x="381" y="43"/>
                    <a:pt x="381" y="43"/>
                  </a:cubicBezTo>
                  <a:cubicBezTo>
                    <a:pt x="359" y="41"/>
                    <a:pt x="359" y="41"/>
                    <a:pt x="359" y="41"/>
                  </a:cubicBezTo>
                  <a:cubicBezTo>
                    <a:pt x="389" y="41"/>
                    <a:pt x="389" y="41"/>
                    <a:pt x="389" y="41"/>
                  </a:cubicBezTo>
                  <a:cubicBezTo>
                    <a:pt x="391" y="39"/>
                    <a:pt x="396" y="41"/>
                    <a:pt x="398" y="40"/>
                  </a:cubicBezTo>
                  <a:cubicBezTo>
                    <a:pt x="378" y="39"/>
                    <a:pt x="378" y="39"/>
                    <a:pt x="378" y="39"/>
                  </a:cubicBezTo>
                  <a:cubicBezTo>
                    <a:pt x="377" y="39"/>
                    <a:pt x="377" y="39"/>
                    <a:pt x="377" y="39"/>
                  </a:cubicBezTo>
                  <a:cubicBezTo>
                    <a:pt x="381" y="38"/>
                    <a:pt x="386" y="40"/>
                    <a:pt x="391" y="39"/>
                  </a:cubicBezTo>
                  <a:cubicBezTo>
                    <a:pt x="395" y="38"/>
                    <a:pt x="400" y="39"/>
                    <a:pt x="404" y="38"/>
                  </a:cubicBezTo>
                  <a:cubicBezTo>
                    <a:pt x="378" y="38"/>
                    <a:pt x="355" y="36"/>
                    <a:pt x="329" y="35"/>
                  </a:cubicBezTo>
                  <a:cubicBezTo>
                    <a:pt x="328" y="35"/>
                    <a:pt x="328" y="35"/>
                    <a:pt x="328" y="35"/>
                  </a:cubicBezTo>
                  <a:cubicBezTo>
                    <a:pt x="328" y="34"/>
                    <a:pt x="329" y="35"/>
                    <a:pt x="330" y="35"/>
                  </a:cubicBezTo>
                  <a:cubicBezTo>
                    <a:pt x="324" y="33"/>
                    <a:pt x="316" y="34"/>
                    <a:pt x="309" y="33"/>
                  </a:cubicBezTo>
                  <a:cubicBezTo>
                    <a:pt x="331" y="32"/>
                    <a:pt x="354" y="35"/>
                    <a:pt x="377" y="34"/>
                  </a:cubicBezTo>
                  <a:cubicBezTo>
                    <a:pt x="357" y="32"/>
                    <a:pt x="335" y="32"/>
                    <a:pt x="314" y="31"/>
                  </a:cubicBezTo>
                  <a:cubicBezTo>
                    <a:pt x="317" y="30"/>
                    <a:pt x="322" y="31"/>
                    <a:pt x="325" y="30"/>
                  </a:cubicBezTo>
                  <a:cubicBezTo>
                    <a:pt x="329" y="31"/>
                    <a:pt x="333" y="31"/>
                    <a:pt x="337" y="31"/>
                  </a:cubicBezTo>
                  <a:cubicBezTo>
                    <a:pt x="331" y="29"/>
                    <a:pt x="325" y="31"/>
                    <a:pt x="320" y="30"/>
                  </a:cubicBezTo>
                  <a:cubicBezTo>
                    <a:pt x="335" y="28"/>
                    <a:pt x="349" y="31"/>
                    <a:pt x="364" y="30"/>
                  </a:cubicBezTo>
                  <a:cubicBezTo>
                    <a:pt x="349" y="29"/>
                    <a:pt x="349" y="29"/>
                    <a:pt x="349" y="29"/>
                  </a:cubicBezTo>
                  <a:cubicBezTo>
                    <a:pt x="344" y="27"/>
                    <a:pt x="337" y="29"/>
                    <a:pt x="333" y="27"/>
                  </a:cubicBezTo>
                  <a:cubicBezTo>
                    <a:pt x="346" y="26"/>
                    <a:pt x="358" y="27"/>
                    <a:pt x="370" y="28"/>
                  </a:cubicBezTo>
                  <a:cubicBezTo>
                    <a:pt x="367" y="28"/>
                    <a:pt x="362" y="28"/>
                    <a:pt x="359" y="28"/>
                  </a:cubicBezTo>
                  <a:cubicBezTo>
                    <a:pt x="359" y="28"/>
                    <a:pt x="359" y="28"/>
                    <a:pt x="359" y="28"/>
                  </a:cubicBezTo>
                  <a:cubicBezTo>
                    <a:pt x="364" y="27"/>
                    <a:pt x="369" y="29"/>
                    <a:pt x="373" y="28"/>
                  </a:cubicBezTo>
                  <a:cubicBezTo>
                    <a:pt x="372" y="28"/>
                    <a:pt x="371" y="28"/>
                    <a:pt x="371" y="28"/>
                  </a:cubicBezTo>
                  <a:cubicBezTo>
                    <a:pt x="379" y="27"/>
                    <a:pt x="388" y="29"/>
                    <a:pt x="396" y="28"/>
                  </a:cubicBezTo>
                  <a:cubicBezTo>
                    <a:pt x="379" y="27"/>
                    <a:pt x="379" y="27"/>
                    <a:pt x="379" y="27"/>
                  </a:cubicBezTo>
                  <a:cubicBezTo>
                    <a:pt x="372" y="26"/>
                    <a:pt x="366" y="27"/>
                    <a:pt x="358" y="26"/>
                  </a:cubicBezTo>
                  <a:cubicBezTo>
                    <a:pt x="359" y="25"/>
                    <a:pt x="359" y="25"/>
                    <a:pt x="359" y="25"/>
                  </a:cubicBezTo>
                  <a:cubicBezTo>
                    <a:pt x="377" y="27"/>
                    <a:pt x="391" y="24"/>
                    <a:pt x="410" y="25"/>
                  </a:cubicBezTo>
                  <a:cubicBezTo>
                    <a:pt x="409" y="25"/>
                    <a:pt x="409" y="25"/>
                    <a:pt x="409" y="25"/>
                  </a:cubicBezTo>
                  <a:cubicBezTo>
                    <a:pt x="337" y="22"/>
                    <a:pt x="337" y="22"/>
                    <a:pt x="337" y="22"/>
                  </a:cubicBezTo>
                  <a:cubicBezTo>
                    <a:pt x="326" y="22"/>
                    <a:pt x="326" y="22"/>
                    <a:pt x="326" y="22"/>
                  </a:cubicBezTo>
                  <a:cubicBezTo>
                    <a:pt x="337" y="21"/>
                    <a:pt x="347" y="23"/>
                    <a:pt x="358" y="22"/>
                  </a:cubicBezTo>
                  <a:cubicBezTo>
                    <a:pt x="350" y="21"/>
                    <a:pt x="341" y="21"/>
                    <a:pt x="333" y="21"/>
                  </a:cubicBezTo>
                  <a:cubicBezTo>
                    <a:pt x="334" y="20"/>
                    <a:pt x="334" y="20"/>
                    <a:pt x="334" y="20"/>
                  </a:cubicBezTo>
                  <a:cubicBezTo>
                    <a:pt x="344" y="20"/>
                    <a:pt x="357" y="21"/>
                    <a:pt x="366" y="19"/>
                  </a:cubicBezTo>
                  <a:cubicBezTo>
                    <a:pt x="365" y="19"/>
                    <a:pt x="364" y="19"/>
                    <a:pt x="364" y="19"/>
                  </a:cubicBezTo>
                  <a:cubicBezTo>
                    <a:pt x="366" y="18"/>
                    <a:pt x="366" y="18"/>
                    <a:pt x="366" y="18"/>
                  </a:cubicBezTo>
                  <a:cubicBezTo>
                    <a:pt x="355" y="18"/>
                    <a:pt x="355" y="18"/>
                    <a:pt x="355" y="18"/>
                  </a:cubicBezTo>
                  <a:cubicBezTo>
                    <a:pt x="352" y="16"/>
                    <a:pt x="346" y="17"/>
                    <a:pt x="342" y="16"/>
                  </a:cubicBezTo>
                  <a:cubicBezTo>
                    <a:pt x="343" y="16"/>
                    <a:pt x="343" y="16"/>
                    <a:pt x="343" y="16"/>
                  </a:cubicBezTo>
                  <a:cubicBezTo>
                    <a:pt x="353" y="16"/>
                    <a:pt x="364" y="16"/>
                    <a:pt x="374" y="16"/>
                  </a:cubicBezTo>
                  <a:cubicBezTo>
                    <a:pt x="344" y="15"/>
                    <a:pt x="344" y="15"/>
                    <a:pt x="344" y="15"/>
                  </a:cubicBezTo>
                  <a:cubicBezTo>
                    <a:pt x="349" y="14"/>
                    <a:pt x="354" y="15"/>
                    <a:pt x="359" y="14"/>
                  </a:cubicBezTo>
                  <a:cubicBezTo>
                    <a:pt x="358" y="14"/>
                    <a:pt x="358" y="14"/>
                    <a:pt x="358" y="14"/>
                  </a:cubicBezTo>
                  <a:cubicBezTo>
                    <a:pt x="347" y="14"/>
                    <a:pt x="337" y="13"/>
                    <a:pt x="326" y="13"/>
                  </a:cubicBezTo>
                  <a:cubicBezTo>
                    <a:pt x="337" y="12"/>
                    <a:pt x="347" y="13"/>
                    <a:pt x="357" y="13"/>
                  </a:cubicBezTo>
                  <a:cubicBezTo>
                    <a:pt x="348" y="12"/>
                    <a:pt x="348" y="12"/>
                    <a:pt x="348" y="12"/>
                  </a:cubicBezTo>
                  <a:cubicBezTo>
                    <a:pt x="358" y="12"/>
                    <a:pt x="366" y="13"/>
                    <a:pt x="376" y="12"/>
                  </a:cubicBezTo>
                  <a:cubicBezTo>
                    <a:pt x="352" y="10"/>
                    <a:pt x="328" y="10"/>
                    <a:pt x="303" y="9"/>
                  </a:cubicBezTo>
                  <a:cubicBezTo>
                    <a:pt x="307" y="7"/>
                    <a:pt x="313" y="9"/>
                    <a:pt x="315" y="8"/>
                  </a:cubicBezTo>
                  <a:cubicBezTo>
                    <a:pt x="305" y="7"/>
                    <a:pt x="294" y="7"/>
                    <a:pt x="283" y="7"/>
                  </a:cubicBezTo>
                  <a:cubicBezTo>
                    <a:pt x="281" y="7"/>
                    <a:pt x="283" y="6"/>
                    <a:pt x="281" y="6"/>
                  </a:cubicBezTo>
                  <a:cubicBezTo>
                    <a:pt x="282" y="6"/>
                    <a:pt x="283" y="6"/>
                    <a:pt x="284" y="6"/>
                  </a:cubicBezTo>
                  <a:cubicBezTo>
                    <a:pt x="353" y="8"/>
                    <a:pt x="353" y="8"/>
                    <a:pt x="353" y="8"/>
                  </a:cubicBezTo>
                  <a:cubicBezTo>
                    <a:pt x="363" y="9"/>
                    <a:pt x="373" y="9"/>
                    <a:pt x="382" y="9"/>
                  </a:cubicBezTo>
                  <a:cubicBezTo>
                    <a:pt x="358" y="8"/>
                    <a:pt x="358" y="8"/>
                    <a:pt x="358" y="8"/>
                  </a:cubicBezTo>
                  <a:cubicBezTo>
                    <a:pt x="357" y="8"/>
                    <a:pt x="357" y="8"/>
                    <a:pt x="357" y="8"/>
                  </a:cubicBezTo>
                  <a:cubicBezTo>
                    <a:pt x="368" y="8"/>
                    <a:pt x="379" y="9"/>
                    <a:pt x="390" y="8"/>
                  </a:cubicBezTo>
                  <a:cubicBezTo>
                    <a:pt x="373" y="9"/>
                    <a:pt x="358" y="4"/>
                    <a:pt x="342" y="5"/>
                  </a:cubicBezTo>
                  <a:cubicBezTo>
                    <a:pt x="343" y="5"/>
                    <a:pt x="343" y="5"/>
                    <a:pt x="343" y="6"/>
                  </a:cubicBezTo>
                  <a:cubicBezTo>
                    <a:pt x="340" y="6"/>
                    <a:pt x="337" y="6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3" y="5"/>
                    <a:pt x="333" y="5"/>
                  </a:cubicBezTo>
                  <a:cubicBezTo>
                    <a:pt x="331" y="5"/>
                    <a:pt x="328" y="6"/>
                    <a:pt x="327" y="4"/>
                  </a:cubicBezTo>
                  <a:cubicBezTo>
                    <a:pt x="326" y="5"/>
                    <a:pt x="326" y="5"/>
                    <a:pt x="326" y="5"/>
                  </a:cubicBezTo>
                  <a:cubicBezTo>
                    <a:pt x="324" y="4"/>
                    <a:pt x="324" y="4"/>
                    <a:pt x="324" y="4"/>
                  </a:cubicBezTo>
                  <a:cubicBezTo>
                    <a:pt x="324" y="5"/>
                    <a:pt x="324" y="5"/>
                    <a:pt x="324" y="5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6" y="3"/>
                    <a:pt x="286" y="3"/>
                    <a:pt x="286" y="3"/>
                  </a:cubicBezTo>
                  <a:cubicBezTo>
                    <a:pt x="284" y="4"/>
                    <a:pt x="280" y="2"/>
                    <a:pt x="280" y="4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1" y="4"/>
                    <a:pt x="246" y="4"/>
                    <a:pt x="241" y="3"/>
                  </a:cubicBezTo>
                  <a:cubicBezTo>
                    <a:pt x="241" y="3"/>
                    <a:pt x="242" y="3"/>
                    <a:pt x="242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0" y="4"/>
                    <a:pt x="223" y="3"/>
                    <a:pt x="216" y="3"/>
                  </a:cubicBezTo>
                  <a:cubicBezTo>
                    <a:pt x="216" y="2"/>
                    <a:pt x="216" y="2"/>
                    <a:pt x="216" y="2"/>
                  </a:cubicBezTo>
                  <a:cubicBezTo>
                    <a:pt x="215" y="2"/>
                    <a:pt x="214" y="2"/>
                    <a:pt x="214" y="2"/>
                  </a:cubicBezTo>
                  <a:cubicBezTo>
                    <a:pt x="210" y="2"/>
                    <a:pt x="206" y="1"/>
                    <a:pt x="204" y="3"/>
                  </a:cubicBezTo>
                  <a:cubicBezTo>
                    <a:pt x="203" y="2"/>
                    <a:pt x="202" y="2"/>
                    <a:pt x="201" y="3"/>
                  </a:cubicBezTo>
                  <a:cubicBezTo>
                    <a:pt x="199" y="1"/>
                    <a:pt x="194" y="2"/>
                    <a:pt x="190" y="2"/>
                  </a:cubicBezTo>
                  <a:cubicBezTo>
                    <a:pt x="190" y="3"/>
                    <a:pt x="186" y="3"/>
                    <a:pt x="184" y="3"/>
                  </a:cubicBezTo>
                  <a:cubicBezTo>
                    <a:pt x="183" y="2"/>
                    <a:pt x="181" y="3"/>
                    <a:pt x="181" y="2"/>
                  </a:cubicBezTo>
                  <a:cubicBezTo>
                    <a:pt x="175" y="0"/>
                    <a:pt x="170" y="4"/>
                    <a:pt x="164" y="2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158" y="2"/>
                    <a:pt x="153" y="1"/>
                    <a:pt x="150" y="2"/>
                  </a:cubicBezTo>
                  <a:cubicBezTo>
                    <a:pt x="147" y="2"/>
                    <a:pt x="146" y="2"/>
                    <a:pt x="144" y="2"/>
                  </a:cubicBezTo>
                  <a:cubicBezTo>
                    <a:pt x="78" y="2"/>
                    <a:pt x="78" y="2"/>
                    <a:pt x="78" y="2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80" y="1"/>
                    <a:pt x="86" y="1"/>
                    <a:pt x="85" y="1"/>
                  </a:cubicBezTo>
                  <a:cubicBezTo>
                    <a:pt x="77" y="1"/>
                    <a:pt x="69" y="1"/>
                    <a:pt x="61" y="2"/>
                  </a:cubicBezTo>
                  <a:cubicBezTo>
                    <a:pt x="42" y="4"/>
                    <a:pt x="20" y="3"/>
                    <a:pt x="2" y="7"/>
                  </a:cubicBezTo>
                  <a:cubicBezTo>
                    <a:pt x="3" y="7"/>
                    <a:pt x="4" y="7"/>
                    <a:pt x="4" y="7"/>
                  </a:cubicBezTo>
                  <a:cubicBezTo>
                    <a:pt x="3" y="7"/>
                    <a:pt x="2" y="8"/>
                    <a:pt x="1" y="9"/>
                  </a:cubicBezTo>
                  <a:cubicBezTo>
                    <a:pt x="2" y="9"/>
                    <a:pt x="3" y="9"/>
                    <a:pt x="3" y="9"/>
                  </a:cubicBezTo>
                  <a:cubicBezTo>
                    <a:pt x="3" y="10"/>
                    <a:pt x="2" y="10"/>
                    <a:pt x="1" y="10"/>
                  </a:cubicBezTo>
                  <a:cubicBezTo>
                    <a:pt x="2" y="10"/>
                    <a:pt x="3" y="10"/>
                    <a:pt x="4" y="1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3" y="12"/>
                    <a:pt x="0" y="12"/>
                    <a:pt x="1" y="13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4" y="15"/>
                    <a:pt x="0" y="15"/>
                    <a:pt x="2" y="16"/>
                  </a:cubicBezTo>
                  <a:cubicBezTo>
                    <a:pt x="2" y="16"/>
                    <a:pt x="3" y="17"/>
                    <a:pt x="4" y="17"/>
                  </a:cubicBezTo>
                  <a:cubicBezTo>
                    <a:pt x="4" y="17"/>
                    <a:pt x="3" y="17"/>
                    <a:pt x="3" y="17"/>
                  </a:cubicBezTo>
                  <a:cubicBezTo>
                    <a:pt x="3" y="17"/>
                    <a:pt x="3" y="18"/>
                    <a:pt x="2" y="18"/>
                  </a:cubicBezTo>
                  <a:cubicBezTo>
                    <a:pt x="5" y="19"/>
                    <a:pt x="2" y="21"/>
                    <a:pt x="6" y="21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5" y="21"/>
                    <a:pt x="6" y="22"/>
                    <a:pt x="7" y="22"/>
                  </a:cubicBezTo>
                  <a:cubicBezTo>
                    <a:pt x="6" y="23"/>
                    <a:pt x="4" y="22"/>
                    <a:pt x="3" y="23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5" y="25"/>
                    <a:pt x="5" y="26"/>
                    <a:pt x="5" y="26"/>
                  </a:cubicBezTo>
                  <a:cubicBezTo>
                    <a:pt x="6" y="26"/>
                    <a:pt x="7" y="26"/>
                    <a:pt x="8" y="27"/>
                  </a:cubicBezTo>
                  <a:cubicBezTo>
                    <a:pt x="7" y="27"/>
                    <a:pt x="6" y="27"/>
                    <a:pt x="5" y="27"/>
                  </a:cubicBezTo>
                  <a:cubicBezTo>
                    <a:pt x="6" y="27"/>
                    <a:pt x="8" y="27"/>
                    <a:pt x="7" y="28"/>
                  </a:cubicBezTo>
                  <a:cubicBezTo>
                    <a:pt x="7" y="28"/>
                    <a:pt x="7" y="28"/>
                    <a:pt x="6" y="28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4" y="29"/>
                    <a:pt x="8" y="30"/>
                    <a:pt x="7" y="31"/>
                  </a:cubicBezTo>
                  <a:cubicBezTo>
                    <a:pt x="8" y="32"/>
                    <a:pt x="10" y="33"/>
                    <a:pt x="12" y="33"/>
                  </a:cubicBezTo>
                  <a:cubicBezTo>
                    <a:pt x="11" y="34"/>
                    <a:pt x="9" y="33"/>
                    <a:pt x="8" y="34"/>
                  </a:cubicBezTo>
                  <a:cubicBezTo>
                    <a:pt x="6" y="34"/>
                    <a:pt x="9" y="34"/>
                    <a:pt x="7" y="34"/>
                  </a:cubicBezTo>
                  <a:cubicBezTo>
                    <a:pt x="8" y="36"/>
                    <a:pt x="12" y="34"/>
                    <a:pt x="14" y="36"/>
                  </a:cubicBezTo>
                  <a:cubicBezTo>
                    <a:pt x="12" y="37"/>
                    <a:pt x="9" y="35"/>
                    <a:pt x="8" y="37"/>
                  </a:cubicBezTo>
                  <a:cubicBezTo>
                    <a:pt x="10" y="37"/>
                    <a:pt x="11" y="37"/>
                    <a:pt x="12" y="37"/>
                  </a:cubicBezTo>
                  <a:cubicBezTo>
                    <a:pt x="10" y="38"/>
                    <a:pt x="9" y="38"/>
                    <a:pt x="9" y="39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8" y="40"/>
                    <a:pt x="12" y="43"/>
                    <a:pt x="8" y="42"/>
                  </a:cubicBezTo>
                  <a:cubicBezTo>
                    <a:pt x="10" y="42"/>
                    <a:pt x="10" y="42"/>
                    <a:pt x="10" y="42"/>
                  </a:cubicBezTo>
                  <a:cubicBezTo>
                    <a:pt x="9" y="43"/>
                    <a:pt x="12" y="43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7"/>
                    <a:pt x="14" y="46"/>
                    <a:pt x="15" y="47"/>
                  </a:cubicBezTo>
                  <a:cubicBezTo>
                    <a:pt x="13" y="48"/>
                    <a:pt x="10" y="48"/>
                    <a:pt x="10" y="48"/>
                  </a:cubicBezTo>
                  <a:cubicBezTo>
                    <a:pt x="11" y="49"/>
                    <a:pt x="11" y="49"/>
                    <a:pt x="11" y="49"/>
                  </a:cubicBezTo>
                  <a:cubicBezTo>
                    <a:pt x="11" y="49"/>
                    <a:pt x="10" y="49"/>
                    <a:pt x="9" y="49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2" y="50"/>
                    <a:pt x="12" y="50"/>
                    <a:pt x="12" y="50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4" y="51"/>
                    <a:pt x="13" y="52"/>
                    <a:pt x="11" y="52"/>
                  </a:cubicBezTo>
                  <a:cubicBezTo>
                    <a:pt x="12" y="52"/>
                    <a:pt x="12" y="52"/>
                    <a:pt x="12" y="52"/>
                  </a:cubicBezTo>
                  <a:cubicBezTo>
                    <a:pt x="12" y="53"/>
                    <a:pt x="12" y="53"/>
                    <a:pt x="11" y="53"/>
                  </a:cubicBezTo>
                  <a:cubicBezTo>
                    <a:pt x="13" y="53"/>
                    <a:pt x="16" y="52"/>
                    <a:pt x="17" y="53"/>
                  </a:cubicBezTo>
                  <a:cubicBezTo>
                    <a:pt x="15" y="55"/>
                    <a:pt x="12" y="53"/>
                    <a:pt x="11" y="54"/>
                  </a:cubicBezTo>
                  <a:cubicBezTo>
                    <a:pt x="14" y="55"/>
                    <a:pt x="18" y="55"/>
                    <a:pt x="22" y="55"/>
                  </a:cubicBezTo>
                  <a:cubicBezTo>
                    <a:pt x="18" y="57"/>
                    <a:pt x="14" y="56"/>
                    <a:pt x="9" y="57"/>
                  </a:cubicBezTo>
                  <a:cubicBezTo>
                    <a:pt x="10" y="57"/>
                    <a:pt x="11" y="57"/>
                    <a:pt x="12" y="58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6" y="59"/>
                    <a:pt x="16" y="59"/>
                    <a:pt x="16" y="59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3" y="61"/>
                    <a:pt x="13" y="60"/>
                    <a:pt x="12" y="61"/>
                  </a:cubicBezTo>
                  <a:cubicBezTo>
                    <a:pt x="14" y="62"/>
                    <a:pt x="15" y="62"/>
                    <a:pt x="17" y="62"/>
                  </a:cubicBezTo>
                  <a:cubicBezTo>
                    <a:pt x="28" y="67"/>
                    <a:pt x="44" y="68"/>
                    <a:pt x="58" y="68"/>
                  </a:cubicBezTo>
                  <a:cubicBezTo>
                    <a:pt x="58" y="68"/>
                    <a:pt x="58" y="68"/>
                    <a:pt x="58" y="68"/>
                  </a:cubicBezTo>
                  <a:cubicBezTo>
                    <a:pt x="83" y="69"/>
                    <a:pt x="83" y="69"/>
                    <a:pt x="83" y="69"/>
                  </a:cubicBezTo>
                  <a:cubicBezTo>
                    <a:pt x="84" y="70"/>
                    <a:pt x="86" y="70"/>
                    <a:pt x="88" y="70"/>
                  </a:cubicBezTo>
                  <a:cubicBezTo>
                    <a:pt x="137" y="67"/>
                    <a:pt x="190" y="70"/>
                    <a:pt x="238" y="70"/>
                  </a:cubicBezTo>
                  <a:cubicBezTo>
                    <a:pt x="241" y="71"/>
                    <a:pt x="245" y="71"/>
                    <a:pt x="247" y="70"/>
                  </a:cubicBezTo>
                  <a:cubicBezTo>
                    <a:pt x="305" y="70"/>
                    <a:pt x="305" y="70"/>
                    <a:pt x="305" y="70"/>
                  </a:cubicBezTo>
                  <a:cubicBezTo>
                    <a:pt x="304" y="70"/>
                    <a:pt x="304" y="70"/>
                    <a:pt x="304" y="70"/>
                  </a:cubicBezTo>
                  <a:cubicBezTo>
                    <a:pt x="310" y="70"/>
                    <a:pt x="315" y="70"/>
                    <a:pt x="321" y="69"/>
                  </a:cubicBezTo>
                  <a:cubicBezTo>
                    <a:pt x="322" y="70"/>
                    <a:pt x="322" y="70"/>
                    <a:pt x="322" y="70"/>
                  </a:cubicBezTo>
                  <a:cubicBezTo>
                    <a:pt x="337" y="69"/>
                    <a:pt x="337" y="69"/>
                    <a:pt x="337" y="69"/>
                  </a:cubicBezTo>
                  <a:cubicBezTo>
                    <a:pt x="360" y="68"/>
                    <a:pt x="380" y="70"/>
                    <a:pt x="402" y="68"/>
                  </a:cubicBezTo>
                  <a:cubicBezTo>
                    <a:pt x="398" y="67"/>
                    <a:pt x="394" y="68"/>
                    <a:pt x="391" y="67"/>
                  </a:cubicBezTo>
                  <a:cubicBezTo>
                    <a:pt x="400" y="67"/>
                    <a:pt x="408" y="65"/>
                    <a:pt x="417" y="64"/>
                  </a:cubicBezTo>
                  <a:cubicBezTo>
                    <a:pt x="383" y="64"/>
                    <a:pt x="348" y="64"/>
                    <a:pt x="313" y="63"/>
                  </a:cubicBezTo>
                  <a:close/>
                  <a:moveTo>
                    <a:pt x="336" y="14"/>
                  </a:moveTo>
                  <a:cubicBezTo>
                    <a:pt x="334" y="14"/>
                    <a:pt x="334" y="14"/>
                    <a:pt x="334" y="14"/>
                  </a:cubicBezTo>
                  <a:cubicBezTo>
                    <a:pt x="332" y="14"/>
                    <a:pt x="332" y="14"/>
                    <a:pt x="332" y="14"/>
                  </a:cubicBezTo>
                  <a:lnTo>
                    <a:pt x="336" y="14"/>
                  </a:lnTo>
                  <a:close/>
                  <a:moveTo>
                    <a:pt x="310" y="69"/>
                  </a:moveTo>
                  <a:cubicBezTo>
                    <a:pt x="312" y="69"/>
                    <a:pt x="314" y="68"/>
                    <a:pt x="316" y="69"/>
                  </a:cubicBezTo>
                  <a:cubicBezTo>
                    <a:pt x="314" y="69"/>
                    <a:pt x="312" y="69"/>
                    <a:pt x="310" y="69"/>
                  </a:cubicBezTo>
                  <a:close/>
                  <a:moveTo>
                    <a:pt x="322" y="66"/>
                  </a:moveTo>
                  <a:cubicBezTo>
                    <a:pt x="320" y="66"/>
                    <a:pt x="320" y="66"/>
                    <a:pt x="320" y="66"/>
                  </a:cubicBezTo>
                  <a:cubicBezTo>
                    <a:pt x="310" y="66"/>
                    <a:pt x="298" y="66"/>
                    <a:pt x="287" y="66"/>
                  </a:cubicBezTo>
                  <a:cubicBezTo>
                    <a:pt x="285" y="66"/>
                    <a:pt x="284" y="66"/>
                    <a:pt x="282" y="66"/>
                  </a:cubicBezTo>
                  <a:cubicBezTo>
                    <a:pt x="284" y="66"/>
                    <a:pt x="285" y="66"/>
                    <a:pt x="287" y="66"/>
                  </a:cubicBezTo>
                  <a:cubicBezTo>
                    <a:pt x="300" y="65"/>
                    <a:pt x="313" y="65"/>
                    <a:pt x="326" y="65"/>
                  </a:cubicBezTo>
                  <a:cubicBezTo>
                    <a:pt x="329" y="66"/>
                    <a:pt x="329" y="66"/>
                    <a:pt x="329" y="66"/>
                  </a:cubicBezTo>
                  <a:cubicBezTo>
                    <a:pt x="348" y="66"/>
                    <a:pt x="348" y="66"/>
                    <a:pt x="348" y="66"/>
                  </a:cubicBezTo>
                  <a:lnTo>
                    <a:pt x="322" y="66"/>
                  </a:lnTo>
                  <a:close/>
                  <a:moveTo>
                    <a:pt x="377" y="67"/>
                  </a:moveTo>
                  <a:cubicBezTo>
                    <a:pt x="369" y="67"/>
                    <a:pt x="360" y="67"/>
                    <a:pt x="353" y="67"/>
                  </a:cubicBezTo>
                  <a:cubicBezTo>
                    <a:pt x="353" y="66"/>
                    <a:pt x="353" y="66"/>
                    <a:pt x="353" y="66"/>
                  </a:cubicBezTo>
                  <a:cubicBezTo>
                    <a:pt x="360" y="67"/>
                    <a:pt x="369" y="67"/>
                    <a:pt x="377" y="67"/>
                  </a:cubicBezTo>
                  <a:cubicBezTo>
                    <a:pt x="381" y="67"/>
                    <a:pt x="385" y="67"/>
                    <a:pt x="389" y="67"/>
                  </a:cubicBezTo>
                  <a:cubicBezTo>
                    <a:pt x="385" y="67"/>
                    <a:pt x="381" y="67"/>
                    <a:pt x="377" y="67"/>
                  </a:cubicBezTo>
                  <a:close/>
                </a:path>
              </a:pathLst>
            </a:custGeom>
            <a:solidFill>
              <a:srgbClr val="CE383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" name="Freeform 173"/>
            <p:cNvSpPr>
              <a:spLocks noEditPoints="1"/>
            </p:cNvSpPr>
            <p:nvPr/>
          </p:nvSpPr>
          <p:spPr bwMode="auto">
            <a:xfrm>
              <a:off x="3446010" y="586776"/>
              <a:ext cx="4040464" cy="510071"/>
            </a:xfrm>
            <a:custGeom>
              <a:avLst/>
              <a:gdLst>
                <a:gd name="T0" fmla="*/ 326 w 419"/>
                <a:gd name="T1" fmla="*/ 62 h 71"/>
                <a:gd name="T2" fmla="*/ 406 w 419"/>
                <a:gd name="T3" fmla="*/ 61 h 71"/>
                <a:gd name="T4" fmla="*/ 317 w 419"/>
                <a:gd name="T5" fmla="*/ 56 h 71"/>
                <a:gd name="T6" fmla="*/ 400 w 419"/>
                <a:gd name="T7" fmla="*/ 55 h 71"/>
                <a:gd name="T8" fmla="*/ 371 w 419"/>
                <a:gd name="T9" fmla="*/ 55 h 71"/>
                <a:gd name="T10" fmla="*/ 403 w 419"/>
                <a:gd name="T11" fmla="*/ 53 h 71"/>
                <a:gd name="T12" fmla="*/ 408 w 419"/>
                <a:gd name="T13" fmla="*/ 50 h 71"/>
                <a:gd name="T14" fmla="*/ 385 w 419"/>
                <a:gd name="T15" fmla="*/ 46 h 71"/>
                <a:gd name="T16" fmla="*/ 381 w 419"/>
                <a:gd name="T17" fmla="*/ 43 h 71"/>
                <a:gd name="T18" fmla="*/ 378 w 419"/>
                <a:gd name="T19" fmla="*/ 39 h 71"/>
                <a:gd name="T20" fmla="*/ 329 w 419"/>
                <a:gd name="T21" fmla="*/ 35 h 71"/>
                <a:gd name="T22" fmla="*/ 377 w 419"/>
                <a:gd name="T23" fmla="*/ 34 h 71"/>
                <a:gd name="T24" fmla="*/ 320 w 419"/>
                <a:gd name="T25" fmla="*/ 30 h 71"/>
                <a:gd name="T26" fmla="*/ 370 w 419"/>
                <a:gd name="T27" fmla="*/ 28 h 71"/>
                <a:gd name="T28" fmla="*/ 371 w 419"/>
                <a:gd name="T29" fmla="*/ 28 h 71"/>
                <a:gd name="T30" fmla="*/ 359 w 419"/>
                <a:gd name="T31" fmla="*/ 25 h 71"/>
                <a:gd name="T32" fmla="*/ 326 w 419"/>
                <a:gd name="T33" fmla="*/ 22 h 71"/>
                <a:gd name="T34" fmla="*/ 366 w 419"/>
                <a:gd name="T35" fmla="*/ 19 h 71"/>
                <a:gd name="T36" fmla="*/ 342 w 419"/>
                <a:gd name="T37" fmla="*/ 16 h 71"/>
                <a:gd name="T38" fmla="*/ 359 w 419"/>
                <a:gd name="T39" fmla="*/ 14 h 71"/>
                <a:gd name="T40" fmla="*/ 348 w 419"/>
                <a:gd name="T41" fmla="*/ 12 h 71"/>
                <a:gd name="T42" fmla="*/ 283 w 419"/>
                <a:gd name="T43" fmla="*/ 7 h 71"/>
                <a:gd name="T44" fmla="*/ 382 w 419"/>
                <a:gd name="T45" fmla="*/ 9 h 71"/>
                <a:gd name="T46" fmla="*/ 342 w 419"/>
                <a:gd name="T47" fmla="*/ 5 h 71"/>
                <a:gd name="T48" fmla="*/ 334 w 419"/>
                <a:gd name="T49" fmla="*/ 5 h 71"/>
                <a:gd name="T50" fmla="*/ 324 w 419"/>
                <a:gd name="T51" fmla="*/ 4 h 71"/>
                <a:gd name="T52" fmla="*/ 280 w 419"/>
                <a:gd name="T53" fmla="*/ 4 h 71"/>
                <a:gd name="T54" fmla="*/ 255 w 419"/>
                <a:gd name="T55" fmla="*/ 3 h 71"/>
                <a:gd name="T56" fmla="*/ 237 w 419"/>
                <a:gd name="T57" fmla="*/ 3 h 71"/>
                <a:gd name="T58" fmla="*/ 214 w 419"/>
                <a:gd name="T59" fmla="*/ 2 h 71"/>
                <a:gd name="T60" fmla="*/ 184 w 419"/>
                <a:gd name="T61" fmla="*/ 3 h 71"/>
                <a:gd name="T62" fmla="*/ 162 w 419"/>
                <a:gd name="T63" fmla="*/ 2 h 71"/>
                <a:gd name="T64" fmla="*/ 78 w 419"/>
                <a:gd name="T65" fmla="*/ 2 h 71"/>
                <a:gd name="T66" fmla="*/ 2 w 419"/>
                <a:gd name="T67" fmla="*/ 7 h 71"/>
                <a:gd name="T68" fmla="*/ 1 w 419"/>
                <a:gd name="T69" fmla="*/ 10 h 71"/>
                <a:gd name="T70" fmla="*/ 4 w 419"/>
                <a:gd name="T71" fmla="*/ 14 h 71"/>
                <a:gd name="T72" fmla="*/ 2 w 419"/>
                <a:gd name="T73" fmla="*/ 18 h 71"/>
                <a:gd name="T74" fmla="*/ 3 w 419"/>
                <a:gd name="T75" fmla="*/ 23 h 71"/>
                <a:gd name="T76" fmla="*/ 5 w 419"/>
                <a:gd name="T77" fmla="*/ 26 h 71"/>
                <a:gd name="T78" fmla="*/ 6 w 419"/>
                <a:gd name="T79" fmla="*/ 28 h 71"/>
                <a:gd name="T80" fmla="*/ 8 w 419"/>
                <a:gd name="T81" fmla="*/ 34 h 71"/>
                <a:gd name="T82" fmla="*/ 12 w 419"/>
                <a:gd name="T83" fmla="*/ 37 h 71"/>
                <a:gd name="T84" fmla="*/ 10 w 419"/>
                <a:gd name="T85" fmla="*/ 42 h 71"/>
                <a:gd name="T86" fmla="*/ 15 w 419"/>
                <a:gd name="T87" fmla="*/ 47 h 71"/>
                <a:gd name="T88" fmla="*/ 13 w 419"/>
                <a:gd name="T89" fmla="*/ 50 h 71"/>
                <a:gd name="T90" fmla="*/ 12 w 419"/>
                <a:gd name="T91" fmla="*/ 52 h 71"/>
                <a:gd name="T92" fmla="*/ 22 w 419"/>
                <a:gd name="T93" fmla="*/ 55 h 71"/>
                <a:gd name="T94" fmla="*/ 16 w 419"/>
                <a:gd name="T95" fmla="*/ 59 h 71"/>
                <a:gd name="T96" fmla="*/ 17 w 419"/>
                <a:gd name="T97" fmla="*/ 62 h 71"/>
                <a:gd name="T98" fmla="*/ 88 w 419"/>
                <a:gd name="T99" fmla="*/ 70 h 71"/>
                <a:gd name="T100" fmla="*/ 304 w 419"/>
                <a:gd name="T101" fmla="*/ 70 h 71"/>
                <a:gd name="T102" fmla="*/ 402 w 419"/>
                <a:gd name="T103" fmla="*/ 68 h 71"/>
                <a:gd name="T104" fmla="*/ 336 w 419"/>
                <a:gd name="T105" fmla="*/ 14 h 71"/>
                <a:gd name="T106" fmla="*/ 310 w 419"/>
                <a:gd name="T107" fmla="*/ 69 h 71"/>
                <a:gd name="T108" fmla="*/ 320 w 419"/>
                <a:gd name="T109" fmla="*/ 66 h 71"/>
                <a:gd name="T110" fmla="*/ 326 w 419"/>
                <a:gd name="T111" fmla="*/ 65 h 71"/>
                <a:gd name="T112" fmla="*/ 377 w 419"/>
                <a:gd name="T113" fmla="*/ 67 h 71"/>
                <a:gd name="T114" fmla="*/ 389 w 419"/>
                <a:gd name="T115" fmla="*/ 67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19" h="71">
                  <a:moveTo>
                    <a:pt x="313" y="63"/>
                  </a:moveTo>
                  <a:cubicBezTo>
                    <a:pt x="313" y="62"/>
                    <a:pt x="313" y="62"/>
                    <a:pt x="313" y="62"/>
                  </a:cubicBezTo>
                  <a:cubicBezTo>
                    <a:pt x="317" y="62"/>
                    <a:pt x="321" y="62"/>
                    <a:pt x="325" y="62"/>
                  </a:cubicBezTo>
                  <a:cubicBezTo>
                    <a:pt x="326" y="62"/>
                    <a:pt x="326" y="62"/>
                    <a:pt x="326" y="62"/>
                  </a:cubicBezTo>
                  <a:cubicBezTo>
                    <a:pt x="325" y="62"/>
                    <a:pt x="323" y="62"/>
                    <a:pt x="322" y="61"/>
                  </a:cubicBezTo>
                  <a:cubicBezTo>
                    <a:pt x="353" y="61"/>
                    <a:pt x="353" y="61"/>
                    <a:pt x="353" y="61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72" y="61"/>
                    <a:pt x="390" y="62"/>
                    <a:pt x="406" y="61"/>
                  </a:cubicBezTo>
                  <a:cubicBezTo>
                    <a:pt x="404" y="60"/>
                    <a:pt x="404" y="60"/>
                    <a:pt x="404" y="60"/>
                  </a:cubicBezTo>
                  <a:cubicBezTo>
                    <a:pt x="409" y="60"/>
                    <a:pt x="415" y="60"/>
                    <a:pt x="419" y="59"/>
                  </a:cubicBezTo>
                  <a:cubicBezTo>
                    <a:pt x="384" y="58"/>
                    <a:pt x="349" y="60"/>
                    <a:pt x="316" y="57"/>
                  </a:cubicBezTo>
                  <a:cubicBezTo>
                    <a:pt x="316" y="57"/>
                    <a:pt x="317" y="57"/>
                    <a:pt x="317" y="56"/>
                  </a:cubicBezTo>
                  <a:cubicBezTo>
                    <a:pt x="349" y="56"/>
                    <a:pt x="382" y="59"/>
                    <a:pt x="414" y="57"/>
                  </a:cubicBezTo>
                  <a:cubicBezTo>
                    <a:pt x="405" y="56"/>
                    <a:pt x="394" y="56"/>
                    <a:pt x="385" y="55"/>
                  </a:cubicBezTo>
                  <a:cubicBezTo>
                    <a:pt x="385" y="55"/>
                    <a:pt x="385" y="55"/>
                    <a:pt x="385" y="55"/>
                  </a:cubicBezTo>
                  <a:cubicBezTo>
                    <a:pt x="400" y="55"/>
                    <a:pt x="400" y="55"/>
                    <a:pt x="400" y="55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55"/>
                    <a:pt x="378" y="55"/>
                    <a:pt x="377" y="55"/>
                  </a:cubicBezTo>
                  <a:cubicBezTo>
                    <a:pt x="376" y="55"/>
                    <a:pt x="374" y="55"/>
                    <a:pt x="374" y="54"/>
                  </a:cubicBezTo>
                  <a:cubicBezTo>
                    <a:pt x="373" y="55"/>
                    <a:pt x="371" y="54"/>
                    <a:pt x="371" y="55"/>
                  </a:cubicBezTo>
                  <a:cubicBezTo>
                    <a:pt x="363" y="55"/>
                    <a:pt x="354" y="54"/>
                    <a:pt x="344" y="54"/>
                  </a:cubicBezTo>
                  <a:cubicBezTo>
                    <a:pt x="343" y="53"/>
                    <a:pt x="343" y="53"/>
                    <a:pt x="343" y="53"/>
                  </a:cubicBezTo>
                  <a:cubicBezTo>
                    <a:pt x="345" y="53"/>
                    <a:pt x="345" y="53"/>
                    <a:pt x="345" y="53"/>
                  </a:cubicBezTo>
                  <a:cubicBezTo>
                    <a:pt x="365" y="53"/>
                    <a:pt x="385" y="54"/>
                    <a:pt x="403" y="53"/>
                  </a:cubicBezTo>
                  <a:cubicBezTo>
                    <a:pt x="379" y="52"/>
                    <a:pt x="353" y="52"/>
                    <a:pt x="329" y="50"/>
                  </a:cubicBezTo>
                  <a:cubicBezTo>
                    <a:pt x="349" y="50"/>
                    <a:pt x="370" y="51"/>
                    <a:pt x="391" y="51"/>
                  </a:cubicBezTo>
                  <a:cubicBezTo>
                    <a:pt x="393" y="50"/>
                    <a:pt x="393" y="50"/>
                    <a:pt x="393" y="50"/>
                  </a:cubicBezTo>
                  <a:cubicBezTo>
                    <a:pt x="408" y="50"/>
                    <a:pt x="408" y="50"/>
                    <a:pt x="408" y="50"/>
                  </a:cubicBezTo>
                  <a:cubicBezTo>
                    <a:pt x="384" y="49"/>
                    <a:pt x="359" y="48"/>
                    <a:pt x="334" y="48"/>
                  </a:cubicBezTo>
                  <a:cubicBezTo>
                    <a:pt x="335" y="47"/>
                    <a:pt x="336" y="47"/>
                    <a:pt x="337" y="47"/>
                  </a:cubicBezTo>
                  <a:cubicBezTo>
                    <a:pt x="359" y="48"/>
                    <a:pt x="381" y="49"/>
                    <a:pt x="403" y="48"/>
                  </a:cubicBezTo>
                  <a:cubicBezTo>
                    <a:pt x="397" y="48"/>
                    <a:pt x="391" y="47"/>
                    <a:pt x="385" y="46"/>
                  </a:cubicBezTo>
                  <a:cubicBezTo>
                    <a:pt x="388" y="45"/>
                    <a:pt x="393" y="47"/>
                    <a:pt x="397" y="46"/>
                  </a:cubicBezTo>
                  <a:cubicBezTo>
                    <a:pt x="388" y="45"/>
                    <a:pt x="388" y="45"/>
                    <a:pt x="388" y="45"/>
                  </a:cubicBezTo>
                  <a:cubicBezTo>
                    <a:pt x="386" y="43"/>
                    <a:pt x="380" y="45"/>
                    <a:pt x="377" y="43"/>
                  </a:cubicBezTo>
                  <a:cubicBezTo>
                    <a:pt x="381" y="43"/>
                    <a:pt x="381" y="43"/>
                    <a:pt x="381" y="43"/>
                  </a:cubicBezTo>
                  <a:cubicBezTo>
                    <a:pt x="359" y="41"/>
                    <a:pt x="359" y="41"/>
                    <a:pt x="359" y="41"/>
                  </a:cubicBezTo>
                  <a:cubicBezTo>
                    <a:pt x="389" y="41"/>
                    <a:pt x="389" y="41"/>
                    <a:pt x="389" y="41"/>
                  </a:cubicBezTo>
                  <a:cubicBezTo>
                    <a:pt x="391" y="39"/>
                    <a:pt x="396" y="41"/>
                    <a:pt x="398" y="40"/>
                  </a:cubicBezTo>
                  <a:cubicBezTo>
                    <a:pt x="378" y="39"/>
                    <a:pt x="378" y="39"/>
                    <a:pt x="378" y="39"/>
                  </a:cubicBezTo>
                  <a:cubicBezTo>
                    <a:pt x="377" y="39"/>
                    <a:pt x="377" y="39"/>
                    <a:pt x="377" y="39"/>
                  </a:cubicBezTo>
                  <a:cubicBezTo>
                    <a:pt x="381" y="38"/>
                    <a:pt x="386" y="40"/>
                    <a:pt x="391" y="39"/>
                  </a:cubicBezTo>
                  <a:cubicBezTo>
                    <a:pt x="395" y="38"/>
                    <a:pt x="400" y="39"/>
                    <a:pt x="404" y="38"/>
                  </a:cubicBezTo>
                  <a:cubicBezTo>
                    <a:pt x="378" y="38"/>
                    <a:pt x="355" y="36"/>
                    <a:pt x="329" y="35"/>
                  </a:cubicBezTo>
                  <a:cubicBezTo>
                    <a:pt x="328" y="35"/>
                    <a:pt x="328" y="35"/>
                    <a:pt x="328" y="35"/>
                  </a:cubicBezTo>
                  <a:cubicBezTo>
                    <a:pt x="328" y="34"/>
                    <a:pt x="329" y="35"/>
                    <a:pt x="330" y="35"/>
                  </a:cubicBezTo>
                  <a:cubicBezTo>
                    <a:pt x="324" y="33"/>
                    <a:pt x="316" y="34"/>
                    <a:pt x="309" y="33"/>
                  </a:cubicBezTo>
                  <a:cubicBezTo>
                    <a:pt x="331" y="32"/>
                    <a:pt x="354" y="35"/>
                    <a:pt x="377" y="34"/>
                  </a:cubicBezTo>
                  <a:cubicBezTo>
                    <a:pt x="357" y="32"/>
                    <a:pt x="335" y="32"/>
                    <a:pt x="314" y="31"/>
                  </a:cubicBezTo>
                  <a:cubicBezTo>
                    <a:pt x="317" y="30"/>
                    <a:pt x="322" y="31"/>
                    <a:pt x="325" y="30"/>
                  </a:cubicBezTo>
                  <a:cubicBezTo>
                    <a:pt x="329" y="31"/>
                    <a:pt x="333" y="31"/>
                    <a:pt x="337" y="31"/>
                  </a:cubicBezTo>
                  <a:cubicBezTo>
                    <a:pt x="331" y="29"/>
                    <a:pt x="325" y="31"/>
                    <a:pt x="320" y="30"/>
                  </a:cubicBezTo>
                  <a:cubicBezTo>
                    <a:pt x="335" y="28"/>
                    <a:pt x="349" y="31"/>
                    <a:pt x="364" y="30"/>
                  </a:cubicBezTo>
                  <a:cubicBezTo>
                    <a:pt x="349" y="29"/>
                    <a:pt x="349" y="29"/>
                    <a:pt x="349" y="29"/>
                  </a:cubicBezTo>
                  <a:cubicBezTo>
                    <a:pt x="344" y="27"/>
                    <a:pt x="337" y="29"/>
                    <a:pt x="333" y="27"/>
                  </a:cubicBezTo>
                  <a:cubicBezTo>
                    <a:pt x="346" y="26"/>
                    <a:pt x="358" y="27"/>
                    <a:pt x="370" y="28"/>
                  </a:cubicBezTo>
                  <a:cubicBezTo>
                    <a:pt x="367" y="28"/>
                    <a:pt x="362" y="28"/>
                    <a:pt x="359" y="28"/>
                  </a:cubicBezTo>
                  <a:cubicBezTo>
                    <a:pt x="359" y="28"/>
                    <a:pt x="359" y="28"/>
                    <a:pt x="359" y="28"/>
                  </a:cubicBezTo>
                  <a:cubicBezTo>
                    <a:pt x="364" y="27"/>
                    <a:pt x="369" y="29"/>
                    <a:pt x="373" y="28"/>
                  </a:cubicBezTo>
                  <a:cubicBezTo>
                    <a:pt x="372" y="28"/>
                    <a:pt x="371" y="28"/>
                    <a:pt x="371" y="28"/>
                  </a:cubicBezTo>
                  <a:cubicBezTo>
                    <a:pt x="379" y="27"/>
                    <a:pt x="388" y="29"/>
                    <a:pt x="396" y="28"/>
                  </a:cubicBezTo>
                  <a:cubicBezTo>
                    <a:pt x="379" y="27"/>
                    <a:pt x="379" y="27"/>
                    <a:pt x="379" y="27"/>
                  </a:cubicBezTo>
                  <a:cubicBezTo>
                    <a:pt x="372" y="26"/>
                    <a:pt x="366" y="27"/>
                    <a:pt x="358" y="26"/>
                  </a:cubicBezTo>
                  <a:cubicBezTo>
                    <a:pt x="359" y="25"/>
                    <a:pt x="359" y="25"/>
                    <a:pt x="359" y="25"/>
                  </a:cubicBezTo>
                  <a:cubicBezTo>
                    <a:pt x="377" y="27"/>
                    <a:pt x="391" y="24"/>
                    <a:pt x="410" y="25"/>
                  </a:cubicBezTo>
                  <a:cubicBezTo>
                    <a:pt x="409" y="25"/>
                    <a:pt x="409" y="25"/>
                    <a:pt x="409" y="25"/>
                  </a:cubicBezTo>
                  <a:cubicBezTo>
                    <a:pt x="337" y="22"/>
                    <a:pt x="337" y="22"/>
                    <a:pt x="337" y="22"/>
                  </a:cubicBezTo>
                  <a:cubicBezTo>
                    <a:pt x="326" y="22"/>
                    <a:pt x="326" y="22"/>
                    <a:pt x="326" y="22"/>
                  </a:cubicBezTo>
                  <a:cubicBezTo>
                    <a:pt x="337" y="21"/>
                    <a:pt x="347" y="23"/>
                    <a:pt x="358" y="22"/>
                  </a:cubicBezTo>
                  <a:cubicBezTo>
                    <a:pt x="350" y="21"/>
                    <a:pt x="341" y="21"/>
                    <a:pt x="333" y="21"/>
                  </a:cubicBezTo>
                  <a:cubicBezTo>
                    <a:pt x="334" y="20"/>
                    <a:pt x="334" y="20"/>
                    <a:pt x="334" y="20"/>
                  </a:cubicBezTo>
                  <a:cubicBezTo>
                    <a:pt x="344" y="20"/>
                    <a:pt x="357" y="21"/>
                    <a:pt x="366" y="19"/>
                  </a:cubicBezTo>
                  <a:cubicBezTo>
                    <a:pt x="365" y="19"/>
                    <a:pt x="364" y="19"/>
                    <a:pt x="364" y="19"/>
                  </a:cubicBezTo>
                  <a:cubicBezTo>
                    <a:pt x="366" y="18"/>
                    <a:pt x="366" y="18"/>
                    <a:pt x="366" y="18"/>
                  </a:cubicBezTo>
                  <a:cubicBezTo>
                    <a:pt x="355" y="18"/>
                    <a:pt x="355" y="18"/>
                    <a:pt x="355" y="18"/>
                  </a:cubicBezTo>
                  <a:cubicBezTo>
                    <a:pt x="352" y="16"/>
                    <a:pt x="346" y="17"/>
                    <a:pt x="342" y="16"/>
                  </a:cubicBezTo>
                  <a:cubicBezTo>
                    <a:pt x="343" y="16"/>
                    <a:pt x="343" y="16"/>
                    <a:pt x="343" y="16"/>
                  </a:cubicBezTo>
                  <a:cubicBezTo>
                    <a:pt x="353" y="16"/>
                    <a:pt x="364" y="16"/>
                    <a:pt x="374" y="16"/>
                  </a:cubicBezTo>
                  <a:cubicBezTo>
                    <a:pt x="344" y="15"/>
                    <a:pt x="344" y="15"/>
                    <a:pt x="344" y="15"/>
                  </a:cubicBezTo>
                  <a:cubicBezTo>
                    <a:pt x="349" y="14"/>
                    <a:pt x="354" y="15"/>
                    <a:pt x="359" y="14"/>
                  </a:cubicBezTo>
                  <a:cubicBezTo>
                    <a:pt x="358" y="14"/>
                    <a:pt x="358" y="14"/>
                    <a:pt x="358" y="14"/>
                  </a:cubicBezTo>
                  <a:cubicBezTo>
                    <a:pt x="347" y="14"/>
                    <a:pt x="337" y="13"/>
                    <a:pt x="326" y="13"/>
                  </a:cubicBezTo>
                  <a:cubicBezTo>
                    <a:pt x="337" y="12"/>
                    <a:pt x="347" y="13"/>
                    <a:pt x="357" y="13"/>
                  </a:cubicBezTo>
                  <a:cubicBezTo>
                    <a:pt x="348" y="12"/>
                    <a:pt x="348" y="12"/>
                    <a:pt x="348" y="12"/>
                  </a:cubicBezTo>
                  <a:cubicBezTo>
                    <a:pt x="358" y="12"/>
                    <a:pt x="366" y="13"/>
                    <a:pt x="376" y="12"/>
                  </a:cubicBezTo>
                  <a:cubicBezTo>
                    <a:pt x="352" y="10"/>
                    <a:pt x="328" y="10"/>
                    <a:pt x="303" y="9"/>
                  </a:cubicBezTo>
                  <a:cubicBezTo>
                    <a:pt x="307" y="7"/>
                    <a:pt x="313" y="9"/>
                    <a:pt x="315" y="8"/>
                  </a:cubicBezTo>
                  <a:cubicBezTo>
                    <a:pt x="305" y="7"/>
                    <a:pt x="294" y="7"/>
                    <a:pt x="283" y="7"/>
                  </a:cubicBezTo>
                  <a:cubicBezTo>
                    <a:pt x="281" y="7"/>
                    <a:pt x="283" y="6"/>
                    <a:pt x="281" y="6"/>
                  </a:cubicBezTo>
                  <a:cubicBezTo>
                    <a:pt x="282" y="6"/>
                    <a:pt x="283" y="6"/>
                    <a:pt x="284" y="6"/>
                  </a:cubicBezTo>
                  <a:cubicBezTo>
                    <a:pt x="353" y="8"/>
                    <a:pt x="353" y="8"/>
                    <a:pt x="353" y="8"/>
                  </a:cubicBezTo>
                  <a:cubicBezTo>
                    <a:pt x="363" y="9"/>
                    <a:pt x="373" y="9"/>
                    <a:pt x="382" y="9"/>
                  </a:cubicBezTo>
                  <a:cubicBezTo>
                    <a:pt x="358" y="8"/>
                    <a:pt x="358" y="8"/>
                    <a:pt x="358" y="8"/>
                  </a:cubicBezTo>
                  <a:cubicBezTo>
                    <a:pt x="357" y="8"/>
                    <a:pt x="357" y="8"/>
                    <a:pt x="357" y="8"/>
                  </a:cubicBezTo>
                  <a:cubicBezTo>
                    <a:pt x="368" y="8"/>
                    <a:pt x="379" y="9"/>
                    <a:pt x="390" y="8"/>
                  </a:cubicBezTo>
                  <a:cubicBezTo>
                    <a:pt x="373" y="9"/>
                    <a:pt x="358" y="4"/>
                    <a:pt x="342" y="5"/>
                  </a:cubicBezTo>
                  <a:cubicBezTo>
                    <a:pt x="343" y="5"/>
                    <a:pt x="343" y="5"/>
                    <a:pt x="343" y="6"/>
                  </a:cubicBezTo>
                  <a:cubicBezTo>
                    <a:pt x="340" y="6"/>
                    <a:pt x="337" y="6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3" y="5"/>
                    <a:pt x="333" y="5"/>
                  </a:cubicBezTo>
                  <a:cubicBezTo>
                    <a:pt x="331" y="5"/>
                    <a:pt x="328" y="6"/>
                    <a:pt x="327" y="4"/>
                  </a:cubicBezTo>
                  <a:cubicBezTo>
                    <a:pt x="326" y="5"/>
                    <a:pt x="326" y="5"/>
                    <a:pt x="326" y="5"/>
                  </a:cubicBezTo>
                  <a:cubicBezTo>
                    <a:pt x="324" y="4"/>
                    <a:pt x="324" y="4"/>
                    <a:pt x="324" y="4"/>
                  </a:cubicBezTo>
                  <a:cubicBezTo>
                    <a:pt x="324" y="5"/>
                    <a:pt x="324" y="5"/>
                    <a:pt x="324" y="5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6" y="3"/>
                    <a:pt x="286" y="3"/>
                    <a:pt x="286" y="3"/>
                  </a:cubicBezTo>
                  <a:cubicBezTo>
                    <a:pt x="284" y="4"/>
                    <a:pt x="280" y="2"/>
                    <a:pt x="280" y="4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1" y="4"/>
                    <a:pt x="246" y="4"/>
                    <a:pt x="241" y="3"/>
                  </a:cubicBezTo>
                  <a:cubicBezTo>
                    <a:pt x="241" y="3"/>
                    <a:pt x="242" y="3"/>
                    <a:pt x="242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0" y="4"/>
                    <a:pt x="223" y="3"/>
                    <a:pt x="216" y="3"/>
                  </a:cubicBezTo>
                  <a:cubicBezTo>
                    <a:pt x="216" y="2"/>
                    <a:pt x="216" y="2"/>
                    <a:pt x="216" y="2"/>
                  </a:cubicBezTo>
                  <a:cubicBezTo>
                    <a:pt x="215" y="2"/>
                    <a:pt x="214" y="2"/>
                    <a:pt x="214" y="2"/>
                  </a:cubicBezTo>
                  <a:cubicBezTo>
                    <a:pt x="210" y="2"/>
                    <a:pt x="206" y="1"/>
                    <a:pt x="204" y="3"/>
                  </a:cubicBezTo>
                  <a:cubicBezTo>
                    <a:pt x="203" y="2"/>
                    <a:pt x="202" y="2"/>
                    <a:pt x="201" y="3"/>
                  </a:cubicBezTo>
                  <a:cubicBezTo>
                    <a:pt x="199" y="1"/>
                    <a:pt x="194" y="2"/>
                    <a:pt x="190" y="2"/>
                  </a:cubicBezTo>
                  <a:cubicBezTo>
                    <a:pt x="190" y="3"/>
                    <a:pt x="186" y="3"/>
                    <a:pt x="184" y="3"/>
                  </a:cubicBezTo>
                  <a:cubicBezTo>
                    <a:pt x="183" y="2"/>
                    <a:pt x="181" y="3"/>
                    <a:pt x="181" y="2"/>
                  </a:cubicBezTo>
                  <a:cubicBezTo>
                    <a:pt x="175" y="0"/>
                    <a:pt x="170" y="4"/>
                    <a:pt x="164" y="2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158" y="2"/>
                    <a:pt x="153" y="1"/>
                    <a:pt x="150" y="2"/>
                  </a:cubicBezTo>
                  <a:cubicBezTo>
                    <a:pt x="147" y="2"/>
                    <a:pt x="146" y="2"/>
                    <a:pt x="144" y="2"/>
                  </a:cubicBezTo>
                  <a:cubicBezTo>
                    <a:pt x="78" y="2"/>
                    <a:pt x="78" y="2"/>
                    <a:pt x="78" y="2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80" y="1"/>
                    <a:pt x="86" y="1"/>
                    <a:pt x="85" y="1"/>
                  </a:cubicBezTo>
                  <a:cubicBezTo>
                    <a:pt x="77" y="1"/>
                    <a:pt x="69" y="1"/>
                    <a:pt x="61" y="2"/>
                  </a:cubicBezTo>
                  <a:cubicBezTo>
                    <a:pt x="42" y="4"/>
                    <a:pt x="20" y="3"/>
                    <a:pt x="2" y="7"/>
                  </a:cubicBezTo>
                  <a:cubicBezTo>
                    <a:pt x="3" y="7"/>
                    <a:pt x="4" y="7"/>
                    <a:pt x="4" y="7"/>
                  </a:cubicBezTo>
                  <a:cubicBezTo>
                    <a:pt x="3" y="7"/>
                    <a:pt x="2" y="8"/>
                    <a:pt x="1" y="9"/>
                  </a:cubicBezTo>
                  <a:cubicBezTo>
                    <a:pt x="2" y="9"/>
                    <a:pt x="3" y="9"/>
                    <a:pt x="3" y="9"/>
                  </a:cubicBezTo>
                  <a:cubicBezTo>
                    <a:pt x="3" y="10"/>
                    <a:pt x="2" y="10"/>
                    <a:pt x="1" y="10"/>
                  </a:cubicBezTo>
                  <a:cubicBezTo>
                    <a:pt x="2" y="10"/>
                    <a:pt x="3" y="10"/>
                    <a:pt x="4" y="1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3" y="12"/>
                    <a:pt x="0" y="12"/>
                    <a:pt x="1" y="13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4" y="15"/>
                    <a:pt x="0" y="15"/>
                    <a:pt x="2" y="16"/>
                  </a:cubicBezTo>
                  <a:cubicBezTo>
                    <a:pt x="2" y="16"/>
                    <a:pt x="3" y="17"/>
                    <a:pt x="4" y="17"/>
                  </a:cubicBezTo>
                  <a:cubicBezTo>
                    <a:pt x="4" y="17"/>
                    <a:pt x="3" y="17"/>
                    <a:pt x="3" y="17"/>
                  </a:cubicBezTo>
                  <a:cubicBezTo>
                    <a:pt x="3" y="17"/>
                    <a:pt x="3" y="18"/>
                    <a:pt x="2" y="18"/>
                  </a:cubicBezTo>
                  <a:cubicBezTo>
                    <a:pt x="5" y="19"/>
                    <a:pt x="2" y="21"/>
                    <a:pt x="6" y="21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5" y="21"/>
                    <a:pt x="6" y="22"/>
                    <a:pt x="7" y="22"/>
                  </a:cubicBezTo>
                  <a:cubicBezTo>
                    <a:pt x="6" y="23"/>
                    <a:pt x="4" y="22"/>
                    <a:pt x="3" y="23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5" y="25"/>
                    <a:pt x="5" y="26"/>
                    <a:pt x="5" y="26"/>
                  </a:cubicBezTo>
                  <a:cubicBezTo>
                    <a:pt x="6" y="26"/>
                    <a:pt x="7" y="26"/>
                    <a:pt x="8" y="27"/>
                  </a:cubicBezTo>
                  <a:cubicBezTo>
                    <a:pt x="7" y="27"/>
                    <a:pt x="6" y="27"/>
                    <a:pt x="5" y="27"/>
                  </a:cubicBezTo>
                  <a:cubicBezTo>
                    <a:pt x="6" y="27"/>
                    <a:pt x="8" y="27"/>
                    <a:pt x="7" y="28"/>
                  </a:cubicBezTo>
                  <a:cubicBezTo>
                    <a:pt x="7" y="28"/>
                    <a:pt x="7" y="28"/>
                    <a:pt x="6" y="28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4" y="29"/>
                    <a:pt x="8" y="30"/>
                    <a:pt x="7" y="31"/>
                  </a:cubicBezTo>
                  <a:cubicBezTo>
                    <a:pt x="8" y="32"/>
                    <a:pt x="10" y="33"/>
                    <a:pt x="12" y="33"/>
                  </a:cubicBezTo>
                  <a:cubicBezTo>
                    <a:pt x="11" y="34"/>
                    <a:pt x="9" y="33"/>
                    <a:pt x="8" y="34"/>
                  </a:cubicBezTo>
                  <a:cubicBezTo>
                    <a:pt x="6" y="34"/>
                    <a:pt x="9" y="34"/>
                    <a:pt x="7" y="34"/>
                  </a:cubicBezTo>
                  <a:cubicBezTo>
                    <a:pt x="8" y="36"/>
                    <a:pt x="12" y="34"/>
                    <a:pt x="14" y="36"/>
                  </a:cubicBezTo>
                  <a:cubicBezTo>
                    <a:pt x="12" y="37"/>
                    <a:pt x="9" y="35"/>
                    <a:pt x="8" y="37"/>
                  </a:cubicBezTo>
                  <a:cubicBezTo>
                    <a:pt x="10" y="37"/>
                    <a:pt x="11" y="37"/>
                    <a:pt x="12" y="37"/>
                  </a:cubicBezTo>
                  <a:cubicBezTo>
                    <a:pt x="10" y="38"/>
                    <a:pt x="9" y="38"/>
                    <a:pt x="9" y="39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8" y="40"/>
                    <a:pt x="12" y="43"/>
                    <a:pt x="8" y="42"/>
                  </a:cubicBezTo>
                  <a:cubicBezTo>
                    <a:pt x="10" y="42"/>
                    <a:pt x="10" y="42"/>
                    <a:pt x="10" y="42"/>
                  </a:cubicBezTo>
                  <a:cubicBezTo>
                    <a:pt x="9" y="43"/>
                    <a:pt x="12" y="43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7"/>
                    <a:pt x="14" y="46"/>
                    <a:pt x="15" y="47"/>
                  </a:cubicBezTo>
                  <a:cubicBezTo>
                    <a:pt x="13" y="48"/>
                    <a:pt x="10" y="48"/>
                    <a:pt x="10" y="48"/>
                  </a:cubicBezTo>
                  <a:cubicBezTo>
                    <a:pt x="11" y="49"/>
                    <a:pt x="11" y="49"/>
                    <a:pt x="11" y="49"/>
                  </a:cubicBezTo>
                  <a:cubicBezTo>
                    <a:pt x="11" y="49"/>
                    <a:pt x="10" y="49"/>
                    <a:pt x="9" y="49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2" y="50"/>
                    <a:pt x="12" y="50"/>
                    <a:pt x="12" y="50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4" y="51"/>
                    <a:pt x="13" y="52"/>
                    <a:pt x="11" y="52"/>
                  </a:cubicBezTo>
                  <a:cubicBezTo>
                    <a:pt x="12" y="52"/>
                    <a:pt x="12" y="52"/>
                    <a:pt x="12" y="52"/>
                  </a:cubicBezTo>
                  <a:cubicBezTo>
                    <a:pt x="12" y="53"/>
                    <a:pt x="12" y="53"/>
                    <a:pt x="11" y="53"/>
                  </a:cubicBezTo>
                  <a:cubicBezTo>
                    <a:pt x="13" y="53"/>
                    <a:pt x="16" y="52"/>
                    <a:pt x="17" y="53"/>
                  </a:cubicBezTo>
                  <a:cubicBezTo>
                    <a:pt x="15" y="55"/>
                    <a:pt x="12" y="53"/>
                    <a:pt x="11" y="54"/>
                  </a:cubicBezTo>
                  <a:cubicBezTo>
                    <a:pt x="14" y="55"/>
                    <a:pt x="18" y="55"/>
                    <a:pt x="22" y="55"/>
                  </a:cubicBezTo>
                  <a:cubicBezTo>
                    <a:pt x="18" y="57"/>
                    <a:pt x="14" y="56"/>
                    <a:pt x="9" y="57"/>
                  </a:cubicBezTo>
                  <a:cubicBezTo>
                    <a:pt x="10" y="57"/>
                    <a:pt x="11" y="57"/>
                    <a:pt x="12" y="58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6" y="59"/>
                    <a:pt x="16" y="59"/>
                    <a:pt x="16" y="59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3" y="61"/>
                    <a:pt x="13" y="60"/>
                    <a:pt x="12" y="61"/>
                  </a:cubicBezTo>
                  <a:cubicBezTo>
                    <a:pt x="14" y="62"/>
                    <a:pt x="15" y="62"/>
                    <a:pt x="17" y="62"/>
                  </a:cubicBezTo>
                  <a:cubicBezTo>
                    <a:pt x="28" y="67"/>
                    <a:pt x="44" y="68"/>
                    <a:pt x="58" y="68"/>
                  </a:cubicBezTo>
                  <a:cubicBezTo>
                    <a:pt x="58" y="68"/>
                    <a:pt x="58" y="68"/>
                    <a:pt x="58" y="68"/>
                  </a:cubicBezTo>
                  <a:cubicBezTo>
                    <a:pt x="83" y="69"/>
                    <a:pt x="83" y="69"/>
                    <a:pt x="83" y="69"/>
                  </a:cubicBezTo>
                  <a:cubicBezTo>
                    <a:pt x="84" y="70"/>
                    <a:pt x="86" y="70"/>
                    <a:pt x="88" y="70"/>
                  </a:cubicBezTo>
                  <a:cubicBezTo>
                    <a:pt x="137" y="67"/>
                    <a:pt x="190" y="70"/>
                    <a:pt x="238" y="70"/>
                  </a:cubicBezTo>
                  <a:cubicBezTo>
                    <a:pt x="241" y="71"/>
                    <a:pt x="245" y="71"/>
                    <a:pt x="247" y="70"/>
                  </a:cubicBezTo>
                  <a:cubicBezTo>
                    <a:pt x="305" y="70"/>
                    <a:pt x="305" y="70"/>
                    <a:pt x="305" y="70"/>
                  </a:cubicBezTo>
                  <a:cubicBezTo>
                    <a:pt x="304" y="70"/>
                    <a:pt x="304" y="70"/>
                    <a:pt x="304" y="70"/>
                  </a:cubicBezTo>
                  <a:cubicBezTo>
                    <a:pt x="310" y="70"/>
                    <a:pt x="315" y="70"/>
                    <a:pt x="321" y="69"/>
                  </a:cubicBezTo>
                  <a:cubicBezTo>
                    <a:pt x="322" y="70"/>
                    <a:pt x="322" y="70"/>
                    <a:pt x="322" y="70"/>
                  </a:cubicBezTo>
                  <a:cubicBezTo>
                    <a:pt x="337" y="69"/>
                    <a:pt x="337" y="69"/>
                    <a:pt x="337" y="69"/>
                  </a:cubicBezTo>
                  <a:cubicBezTo>
                    <a:pt x="360" y="68"/>
                    <a:pt x="380" y="70"/>
                    <a:pt x="402" y="68"/>
                  </a:cubicBezTo>
                  <a:cubicBezTo>
                    <a:pt x="398" y="67"/>
                    <a:pt x="394" y="68"/>
                    <a:pt x="391" y="67"/>
                  </a:cubicBezTo>
                  <a:cubicBezTo>
                    <a:pt x="400" y="67"/>
                    <a:pt x="408" y="65"/>
                    <a:pt x="417" y="64"/>
                  </a:cubicBezTo>
                  <a:cubicBezTo>
                    <a:pt x="383" y="64"/>
                    <a:pt x="348" y="64"/>
                    <a:pt x="313" y="63"/>
                  </a:cubicBezTo>
                  <a:close/>
                  <a:moveTo>
                    <a:pt x="336" y="14"/>
                  </a:moveTo>
                  <a:cubicBezTo>
                    <a:pt x="334" y="14"/>
                    <a:pt x="334" y="14"/>
                    <a:pt x="334" y="14"/>
                  </a:cubicBezTo>
                  <a:cubicBezTo>
                    <a:pt x="332" y="14"/>
                    <a:pt x="332" y="14"/>
                    <a:pt x="332" y="14"/>
                  </a:cubicBezTo>
                  <a:lnTo>
                    <a:pt x="336" y="14"/>
                  </a:lnTo>
                  <a:close/>
                  <a:moveTo>
                    <a:pt x="310" y="69"/>
                  </a:moveTo>
                  <a:cubicBezTo>
                    <a:pt x="312" y="69"/>
                    <a:pt x="314" y="68"/>
                    <a:pt x="316" y="69"/>
                  </a:cubicBezTo>
                  <a:cubicBezTo>
                    <a:pt x="314" y="69"/>
                    <a:pt x="312" y="69"/>
                    <a:pt x="310" y="69"/>
                  </a:cubicBezTo>
                  <a:close/>
                  <a:moveTo>
                    <a:pt x="322" y="66"/>
                  </a:moveTo>
                  <a:cubicBezTo>
                    <a:pt x="320" y="66"/>
                    <a:pt x="320" y="66"/>
                    <a:pt x="320" y="66"/>
                  </a:cubicBezTo>
                  <a:cubicBezTo>
                    <a:pt x="310" y="66"/>
                    <a:pt x="298" y="66"/>
                    <a:pt x="287" y="66"/>
                  </a:cubicBezTo>
                  <a:cubicBezTo>
                    <a:pt x="285" y="66"/>
                    <a:pt x="284" y="66"/>
                    <a:pt x="282" y="66"/>
                  </a:cubicBezTo>
                  <a:cubicBezTo>
                    <a:pt x="284" y="66"/>
                    <a:pt x="285" y="66"/>
                    <a:pt x="287" y="66"/>
                  </a:cubicBezTo>
                  <a:cubicBezTo>
                    <a:pt x="300" y="65"/>
                    <a:pt x="313" y="65"/>
                    <a:pt x="326" y="65"/>
                  </a:cubicBezTo>
                  <a:cubicBezTo>
                    <a:pt x="329" y="66"/>
                    <a:pt x="329" y="66"/>
                    <a:pt x="329" y="66"/>
                  </a:cubicBezTo>
                  <a:cubicBezTo>
                    <a:pt x="348" y="66"/>
                    <a:pt x="348" y="66"/>
                    <a:pt x="348" y="66"/>
                  </a:cubicBezTo>
                  <a:lnTo>
                    <a:pt x="322" y="66"/>
                  </a:lnTo>
                  <a:close/>
                  <a:moveTo>
                    <a:pt x="377" y="67"/>
                  </a:moveTo>
                  <a:cubicBezTo>
                    <a:pt x="369" y="67"/>
                    <a:pt x="360" y="67"/>
                    <a:pt x="353" y="67"/>
                  </a:cubicBezTo>
                  <a:cubicBezTo>
                    <a:pt x="353" y="66"/>
                    <a:pt x="353" y="66"/>
                    <a:pt x="353" y="66"/>
                  </a:cubicBezTo>
                  <a:cubicBezTo>
                    <a:pt x="360" y="67"/>
                    <a:pt x="369" y="67"/>
                    <a:pt x="377" y="67"/>
                  </a:cubicBezTo>
                  <a:cubicBezTo>
                    <a:pt x="381" y="67"/>
                    <a:pt x="385" y="67"/>
                    <a:pt x="389" y="67"/>
                  </a:cubicBezTo>
                  <a:cubicBezTo>
                    <a:pt x="385" y="67"/>
                    <a:pt x="381" y="67"/>
                    <a:pt x="377" y="67"/>
                  </a:cubicBezTo>
                  <a:close/>
                </a:path>
              </a:pathLst>
            </a:custGeom>
            <a:solidFill>
              <a:srgbClr val="CE383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5" name="矩形 4"/>
          <p:cNvSpPr/>
          <p:nvPr/>
        </p:nvSpPr>
        <p:spPr>
          <a:xfrm>
            <a:off x="3143885" y="601980"/>
            <a:ext cx="5341620" cy="58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+mn-ea"/>
              </a:rPr>
              <a:t>第六部分：实现</a:t>
            </a:r>
            <a:r>
              <a:rPr lang="en-US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+mn-ea"/>
              </a:rPr>
              <a:t>.</a:t>
            </a:r>
            <a:r>
              <a:rPr lang="zh-CN" altLang="en-US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+mn-ea"/>
              </a:rPr>
              <a:t>行动的</a:t>
            </a:r>
            <a:r>
              <a:rPr lang="zh-CN" altLang="en-US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+mn-ea"/>
              </a:rPr>
              <a:t>开启</a:t>
            </a:r>
            <a:endParaRPr lang="zh-CN" altLang="en-US" sz="3200" dirty="0">
              <a:solidFill>
                <a:schemeClr val="bg1"/>
              </a:solidFill>
              <a:latin typeface="华文行楷" panose="02010800040101010101" pitchFamily="2" charset="-122"/>
              <a:ea typeface="华文行楷" panose="02010800040101010101" pitchFamily="2" charset="-122"/>
              <a:sym typeface="+mn-ea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-57785" y="5852893"/>
            <a:ext cx="12311842" cy="671573"/>
            <a:chOff x="-12700" y="6201508"/>
            <a:chExt cx="12311842" cy="671573"/>
          </a:xfrm>
        </p:grpSpPr>
        <p:pic>
          <p:nvPicPr>
            <p:cNvPr id="15" name="图片 1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-12700" y="6201508"/>
              <a:ext cx="5435600" cy="669192"/>
            </a:xfrm>
            <a:prstGeom prst="rect">
              <a:avLst/>
            </a:prstGeom>
          </p:spPr>
        </p:pic>
        <p:pic>
          <p:nvPicPr>
            <p:cNvPr id="16" name="图片 15"/>
            <p:cNvPicPr>
              <a:picLocks noChangeAspect="1"/>
            </p:cNvPicPr>
            <p:nvPr/>
          </p:nvPicPr>
          <p:blipFill rotWithShape="1">
            <a:blip r:embed="rId1"/>
            <a:srcRect l="35966" r="2"/>
            <a:stretch>
              <a:fillRect/>
            </a:stretch>
          </p:blipFill>
          <p:spPr>
            <a:xfrm>
              <a:off x="5379245" y="6203889"/>
              <a:ext cx="3480586" cy="669192"/>
            </a:xfrm>
            <a:prstGeom prst="rect">
              <a:avLst/>
            </a:prstGeom>
          </p:spPr>
        </p:pic>
        <p:pic>
          <p:nvPicPr>
            <p:cNvPr id="17" name="图片 16"/>
            <p:cNvPicPr>
              <a:picLocks noChangeAspect="1"/>
            </p:cNvPicPr>
            <p:nvPr/>
          </p:nvPicPr>
          <p:blipFill rotWithShape="1">
            <a:blip r:embed="rId1"/>
            <a:srcRect l="35966" r="2"/>
            <a:stretch>
              <a:fillRect/>
            </a:stretch>
          </p:blipFill>
          <p:spPr>
            <a:xfrm>
              <a:off x="8818556" y="6203889"/>
              <a:ext cx="3480586" cy="669192"/>
            </a:xfrm>
            <a:prstGeom prst="rect">
              <a:avLst/>
            </a:prstGeom>
          </p:spPr>
        </p:pic>
      </p:grpSp>
      <p:grpSp>
        <p:nvGrpSpPr>
          <p:cNvPr id="102" name="组合 101"/>
          <p:cNvGrpSpPr/>
          <p:nvPr/>
        </p:nvGrpSpPr>
        <p:grpSpPr>
          <a:xfrm>
            <a:off x="-12700" y="504141"/>
            <a:ext cx="3748202" cy="427904"/>
            <a:chOff x="-12700" y="504141"/>
            <a:chExt cx="3748202" cy="427904"/>
          </a:xfrm>
        </p:grpSpPr>
        <p:sp>
          <p:nvSpPr>
            <p:cNvPr id="103" name="Freeform 22"/>
            <p:cNvSpPr/>
            <p:nvPr/>
          </p:nvSpPr>
          <p:spPr bwMode="auto">
            <a:xfrm>
              <a:off x="1712685" y="504141"/>
              <a:ext cx="2022817" cy="427904"/>
            </a:xfrm>
            <a:custGeom>
              <a:avLst/>
              <a:gdLst>
                <a:gd name="T0" fmla="*/ 832 w 1200"/>
                <a:gd name="T1" fmla="*/ 248 h 252"/>
                <a:gd name="T2" fmla="*/ 832 w 1200"/>
                <a:gd name="T3" fmla="*/ 248 h 252"/>
                <a:gd name="T4" fmla="*/ 772 w 1200"/>
                <a:gd name="T5" fmla="*/ 188 h 252"/>
                <a:gd name="T6" fmla="*/ 832 w 1200"/>
                <a:gd name="T7" fmla="*/ 128 h 252"/>
                <a:gd name="T8" fmla="*/ 880 w 1200"/>
                <a:gd name="T9" fmla="*/ 128 h 252"/>
                <a:gd name="T10" fmla="*/ 880 w 1200"/>
                <a:gd name="T11" fmla="*/ 127 h 252"/>
                <a:gd name="T12" fmla="*/ 940 w 1200"/>
                <a:gd name="T13" fmla="*/ 64 h 252"/>
                <a:gd name="T14" fmla="*/ 880 w 1200"/>
                <a:gd name="T15" fmla="*/ 0 h 252"/>
                <a:gd name="T16" fmla="*/ 880 w 1200"/>
                <a:gd name="T17" fmla="*/ 0 h 252"/>
                <a:gd name="T18" fmla="*/ 0 w 1200"/>
                <a:gd name="T19" fmla="*/ 0 h 252"/>
                <a:gd name="T20" fmla="*/ 0 w 1200"/>
                <a:gd name="T21" fmla="*/ 4 h 252"/>
                <a:gd name="T22" fmla="*/ 876 w 1200"/>
                <a:gd name="T23" fmla="*/ 4 h 252"/>
                <a:gd name="T24" fmla="*/ 936 w 1200"/>
                <a:gd name="T25" fmla="*/ 64 h 252"/>
                <a:gd name="T26" fmla="*/ 876 w 1200"/>
                <a:gd name="T27" fmla="*/ 124 h 252"/>
                <a:gd name="T28" fmla="*/ 876 w 1200"/>
                <a:gd name="T29" fmla="*/ 124 h 252"/>
                <a:gd name="T30" fmla="*/ 832 w 1200"/>
                <a:gd name="T31" fmla="*/ 124 h 252"/>
                <a:gd name="T32" fmla="*/ 768 w 1200"/>
                <a:gd name="T33" fmla="*/ 188 h 252"/>
                <a:gd name="T34" fmla="*/ 832 w 1200"/>
                <a:gd name="T35" fmla="*/ 252 h 252"/>
                <a:gd name="T36" fmla="*/ 832 w 1200"/>
                <a:gd name="T37" fmla="*/ 252 h 252"/>
                <a:gd name="T38" fmla="*/ 1200 w 1200"/>
                <a:gd name="T39" fmla="*/ 252 h 252"/>
                <a:gd name="T40" fmla="*/ 1200 w 1200"/>
                <a:gd name="T41" fmla="*/ 248 h 252"/>
                <a:gd name="T42" fmla="*/ 832 w 1200"/>
                <a:gd name="T43" fmla="*/ 248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00" h="252">
                  <a:moveTo>
                    <a:pt x="832" y="248"/>
                  </a:moveTo>
                  <a:cubicBezTo>
                    <a:pt x="832" y="248"/>
                    <a:pt x="832" y="248"/>
                    <a:pt x="832" y="248"/>
                  </a:cubicBezTo>
                  <a:cubicBezTo>
                    <a:pt x="800" y="248"/>
                    <a:pt x="772" y="221"/>
                    <a:pt x="772" y="188"/>
                  </a:cubicBezTo>
                  <a:cubicBezTo>
                    <a:pt x="772" y="155"/>
                    <a:pt x="800" y="128"/>
                    <a:pt x="832" y="128"/>
                  </a:cubicBezTo>
                  <a:cubicBezTo>
                    <a:pt x="880" y="128"/>
                    <a:pt x="880" y="128"/>
                    <a:pt x="880" y="128"/>
                  </a:cubicBezTo>
                  <a:cubicBezTo>
                    <a:pt x="880" y="127"/>
                    <a:pt x="880" y="127"/>
                    <a:pt x="880" y="127"/>
                  </a:cubicBezTo>
                  <a:cubicBezTo>
                    <a:pt x="914" y="125"/>
                    <a:pt x="940" y="98"/>
                    <a:pt x="940" y="64"/>
                  </a:cubicBezTo>
                  <a:cubicBezTo>
                    <a:pt x="940" y="30"/>
                    <a:pt x="914" y="2"/>
                    <a:pt x="880" y="0"/>
                  </a:cubicBezTo>
                  <a:cubicBezTo>
                    <a:pt x="880" y="0"/>
                    <a:pt x="880" y="0"/>
                    <a:pt x="88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876" y="4"/>
                    <a:pt x="876" y="4"/>
                    <a:pt x="876" y="4"/>
                  </a:cubicBezTo>
                  <a:cubicBezTo>
                    <a:pt x="908" y="4"/>
                    <a:pt x="936" y="31"/>
                    <a:pt x="936" y="64"/>
                  </a:cubicBezTo>
                  <a:cubicBezTo>
                    <a:pt x="936" y="97"/>
                    <a:pt x="908" y="124"/>
                    <a:pt x="876" y="124"/>
                  </a:cubicBezTo>
                  <a:cubicBezTo>
                    <a:pt x="876" y="124"/>
                    <a:pt x="876" y="124"/>
                    <a:pt x="876" y="124"/>
                  </a:cubicBezTo>
                  <a:cubicBezTo>
                    <a:pt x="832" y="124"/>
                    <a:pt x="832" y="124"/>
                    <a:pt x="832" y="124"/>
                  </a:cubicBezTo>
                  <a:cubicBezTo>
                    <a:pt x="800" y="124"/>
                    <a:pt x="768" y="153"/>
                    <a:pt x="768" y="188"/>
                  </a:cubicBezTo>
                  <a:cubicBezTo>
                    <a:pt x="768" y="223"/>
                    <a:pt x="800" y="252"/>
                    <a:pt x="832" y="252"/>
                  </a:cubicBezTo>
                  <a:cubicBezTo>
                    <a:pt x="832" y="252"/>
                    <a:pt x="832" y="252"/>
                    <a:pt x="832" y="252"/>
                  </a:cubicBezTo>
                  <a:cubicBezTo>
                    <a:pt x="1200" y="252"/>
                    <a:pt x="1200" y="252"/>
                    <a:pt x="1200" y="252"/>
                  </a:cubicBezTo>
                  <a:cubicBezTo>
                    <a:pt x="1200" y="248"/>
                    <a:pt x="1200" y="248"/>
                    <a:pt x="1200" y="248"/>
                  </a:cubicBezTo>
                  <a:lnTo>
                    <a:pt x="832" y="248"/>
                  </a:lnTo>
                  <a:close/>
                </a:path>
              </a:pathLst>
            </a:custGeom>
            <a:solidFill>
              <a:srgbClr val="CE3836"/>
            </a:solidFill>
            <a:ln w="63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cxnSp>
          <p:nvCxnSpPr>
            <p:cNvPr id="104" name="直接连接符 103"/>
            <p:cNvCxnSpPr/>
            <p:nvPr/>
          </p:nvCxnSpPr>
          <p:spPr>
            <a:xfrm>
              <a:off x="-12700" y="504141"/>
              <a:ext cx="1725385" cy="0"/>
            </a:xfrm>
            <a:prstGeom prst="line">
              <a:avLst/>
            </a:prstGeom>
            <a:ln>
              <a:solidFill>
                <a:srgbClr val="CE383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组合 110"/>
          <p:cNvGrpSpPr/>
          <p:nvPr/>
        </p:nvGrpSpPr>
        <p:grpSpPr>
          <a:xfrm flipH="1">
            <a:off x="8443798" y="504141"/>
            <a:ext cx="3748202" cy="427904"/>
            <a:chOff x="-12700" y="504141"/>
            <a:chExt cx="3748202" cy="427904"/>
          </a:xfrm>
        </p:grpSpPr>
        <p:sp>
          <p:nvSpPr>
            <p:cNvPr id="112" name="Freeform 22"/>
            <p:cNvSpPr/>
            <p:nvPr/>
          </p:nvSpPr>
          <p:spPr bwMode="auto">
            <a:xfrm>
              <a:off x="1712685" y="504141"/>
              <a:ext cx="2022817" cy="427904"/>
            </a:xfrm>
            <a:custGeom>
              <a:avLst/>
              <a:gdLst>
                <a:gd name="T0" fmla="*/ 832 w 1200"/>
                <a:gd name="T1" fmla="*/ 248 h 252"/>
                <a:gd name="T2" fmla="*/ 832 w 1200"/>
                <a:gd name="T3" fmla="*/ 248 h 252"/>
                <a:gd name="T4" fmla="*/ 772 w 1200"/>
                <a:gd name="T5" fmla="*/ 188 h 252"/>
                <a:gd name="T6" fmla="*/ 832 w 1200"/>
                <a:gd name="T7" fmla="*/ 128 h 252"/>
                <a:gd name="T8" fmla="*/ 880 w 1200"/>
                <a:gd name="T9" fmla="*/ 128 h 252"/>
                <a:gd name="T10" fmla="*/ 880 w 1200"/>
                <a:gd name="T11" fmla="*/ 127 h 252"/>
                <a:gd name="T12" fmla="*/ 940 w 1200"/>
                <a:gd name="T13" fmla="*/ 64 h 252"/>
                <a:gd name="T14" fmla="*/ 880 w 1200"/>
                <a:gd name="T15" fmla="*/ 0 h 252"/>
                <a:gd name="T16" fmla="*/ 880 w 1200"/>
                <a:gd name="T17" fmla="*/ 0 h 252"/>
                <a:gd name="T18" fmla="*/ 0 w 1200"/>
                <a:gd name="T19" fmla="*/ 0 h 252"/>
                <a:gd name="T20" fmla="*/ 0 w 1200"/>
                <a:gd name="T21" fmla="*/ 4 h 252"/>
                <a:gd name="T22" fmla="*/ 876 w 1200"/>
                <a:gd name="T23" fmla="*/ 4 h 252"/>
                <a:gd name="T24" fmla="*/ 936 w 1200"/>
                <a:gd name="T25" fmla="*/ 64 h 252"/>
                <a:gd name="T26" fmla="*/ 876 w 1200"/>
                <a:gd name="T27" fmla="*/ 124 h 252"/>
                <a:gd name="T28" fmla="*/ 876 w 1200"/>
                <a:gd name="T29" fmla="*/ 124 h 252"/>
                <a:gd name="T30" fmla="*/ 832 w 1200"/>
                <a:gd name="T31" fmla="*/ 124 h 252"/>
                <a:gd name="T32" fmla="*/ 768 w 1200"/>
                <a:gd name="T33" fmla="*/ 188 h 252"/>
                <a:gd name="T34" fmla="*/ 832 w 1200"/>
                <a:gd name="T35" fmla="*/ 252 h 252"/>
                <a:gd name="T36" fmla="*/ 832 w 1200"/>
                <a:gd name="T37" fmla="*/ 252 h 252"/>
                <a:gd name="T38" fmla="*/ 1200 w 1200"/>
                <a:gd name="T39" fmla="*/ 252 h 252"/>
                <a:gd name="T40" fmla="*/ 1200 w 1200"/>
                <a:gd name="T41" fmla="*/ 248 h 252"/>
                <a:gd name="T42" fmla="*/ 832 w 1200"/>
                <a:gd name="T43" fmla="*/ 248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00" h="252">
                  <a:moveTo>
                    <a:pt x="832" y="248"/>
                  </a:moveTo>
                  <a:cubicBezTo>
                    <a:pt x="832" y="248"/>
                    <a:pt x="832" y="248"/>
                    <a:pt x="832" y="248"/>
                  </a:cubicBezTo>
                  <a:cubicBezTo>
                    <a:pt x="800" y="248"/>
                    <a:pt x="772" y="221"/>
                    <a:pt x="772" y="188"/>
                  </a:cubicBezTo>
                  <a:cubicBezTo>
                    <a:pt x="772" y="155"/>
                    <a:pt x="800" y="128"/>
                    <a:pt x="832" y="128"/>
                  </a:cubicBezTo>
                  <a:cubicBezTo>
                    <a:pt x="880" y="128"/>
                    <a:pt x="880" y="128"/>
                    <a:pt x="880" y="128"/>
                  </a:cubicBezTo>
                  <a:cubicBezTo>
                    <a:pt x="880" y="127"/>
                    <a:pt x="880" y="127"/>
                    <a:pt x="880" y="127"/>
                  </a:cubicBezTo>
                  <a:cubicBezTo>
                    <a:pt x="914" y="125"/>
                    <a:pt x="940" y="98"/>
                    <a:pt x="940" y="64"/>
                  </a:cubicBezTo>
                  <a:cubicBezTo>
                    <a:pt x="940" y="30"/>
                    <a:pt x="914" y="2"/>
                    <a:pt x="880" y="0"/>
                  </a:cubicBezTo>
                  <a:cubicBezTo>
                    <a:pt x="880" y="0"/>
                    <a:pt x="880" y="0"/>
                    <a:pt x="88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876" y="4"/>
                    <a:pt x="876" y="4"/>
                    <a:pt x="876" y="4"/>
                  </a:cubicBezTo>
                  <a:cubicBezTo>
                    <a:pt x="908" y="4"/>
                    <a:pt x="936" y="31"/>
                    <a:pt x="936" y="64"/>
                  </a:cubicBezTo>
                  <a:cubicBezTo>
                    <a:pt x="936" y="97"/>
                    <a:pt x="908" y="124"/>
                    <a:pt x="876" y="124"/>
                  </a:cubicBezTo>
                  <a:cubicBezTo>
                    <a:pt x="876" y="124"/>
                    <a:pt x="876" y="124"/>
                    <a:pt x="876" y="124"/>
                  </a:cubicBezTo>
                  <a:cubicBezTo>
                    <a:pt x="832" y="124"/>
                    <a:pt x="832" y="124"/>
                    <a:pt x="832" y="124"/>
                  </a:cubicBezTo>
                  <a:cubicBezTo>
                    <a:pt x="800" y="124"/>
                    <a:pt x="768" y="153"/>
                    <a:pt x="768" y="188"/>
                  </a:cubicBezTo>
                  <a:cubicBezTo>
                    <a:pt x="768" y="223"/>
                    <a:pt x="800" y="252"/>
                    <a:pt x="832" y="252"/>
                  </a:cubicBezTo>
                  <a:cubicBezTo>
                    <a:pt x="832" y="252"/>
                    <a:pt x="832" y="252"/>
                    <a:pt x="832" y="252"/>
                  </a:cubicBezTo>
                  <a:cubicBezTo>
                    <a:pt x="1200" y="252"/>
                    <a:pt x="1200" y="252"/>
                    <a:pt x="1200" y="252"/>
                  </a:cubicBezTo>
                  <a:cubicBezTo>
                    <a:pt x="1200" y="248"/>
                    <a:pt x="1200" y="248"/>
                    <a:pt x="1200" y="248"/>
                  </a:cubicBezTo>
                  <a:lnTo>
                    <a:pt x="832" y="248"/>
                  </a:lnTo>
                  <a:close/>
                </a:path>
              </a:pathLst>
            </a:custGeom>
            <a:solidFill>
              <a:srgbClr val="CE3836"/>
            </a:solidFill>
            <a:ln w="63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cxnSp>
          <p:nvCxnSpPr>
            <p:cNvPr id="113" name="直接连接符 112"/>
            <p:cNvCxnSpPr/>
            <p:nvPr/>
          </p:nvCxnSpPr>
          <p:spPr>
            <a:xfrm>
              <a:off x="-12700" y="504141"/>
              <a:ext cx="1725385" cy="0"/>
            </a:xfrm>
            <a:prstGeom prst="line">
              <a:avLst/>
            </a:prstGeom>
            <a:ln>
              <a:solidFill>
                <a:srgbClr val="CE383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文本框 2"/>
          <p:cNvSpPr txBox="1"/>
          <p:nvPr/>
        </p:nvSpPr>
        <p:spPr>
          <a:xfrm>
            <a:off x="972185" y="1169670"/>
            <a:ext cx="10577830" cy="4683125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sz="2400" b="1" u="sng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</a:rPr>
              <a:t>开启合作新纪元</a:t>
            </a:r>
            <a:endParaRPr lang="zh-CN" altLang="en-US" sz="2400" b="1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45720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altLang="en-US" sz="24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我本人（梅镇）可应邀，为您的核心团队进行一次专题内部研讨。</a:t>
            </a:r>
            <a:endParaRPr lang="zh-CN" altLang="en-US" sz="2400" b="1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sz="24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此番闭门交流的价值在于：</a:t>
            </a:r>
            <a:endParaRPr lang="zh-CN" altLang="en-US" sz="2400" b="1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45720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altLang="en-US" sz="24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*   解析底层逻辑，探寻治理之道。</a:t>
            </a:r>
            <a:endParaRPr lang="zh-CN" altLang="en-US" sz="24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45720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altLang="en-US" sz="24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*   直面现实挑战，推演破局之路。</a:t>
            </a:r>
            <a:endParaRPr lang="zh-CN" altLang="en-US" sz="24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45720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altLang="en-US" sz="24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*   凝聚战略共识，绘制合作蓝图。</a:t>
            </a:r>
            <a:endParaRPr lang="zh-CN" altLang="en-US" sz="24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45720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altLang="en-US" sz="24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我们期待，与您这样的远见者，共同开启工程建设管理的新纪元。</a:t>
            </a:r>
            <a:endParaRPr lang="zh-CN" altLang="en-US" sz="24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45720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altLang="en-US" sz="24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顺颂时祺</a:t>
            </a:r>
            <a:endParaRPr lang="zh-CN" altLang="en-US" sz="24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45720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altLang="en-US" sz="24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梅镇 谨启</a:t>
            </a:r>
            <a:endParaRPr lang="zh-CN" altLang="en-US" sz="24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45720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endParaRPr lang="zh-CN" altLang="en-US" sz="28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endParaRPr lang="zh-CN" altLang="en-US" sz="28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组合 107"/>
          <p:cNvGrpSpPr/>
          <p:nvPr/>
        </p:nvGrpSpPr>
        <p:grpSpPr>
          <a:xfrm>
            <a:off x="3064626" y="586776"/>
            <a:ext cx="5477442" cy="510071"/>
            <a:chOff x="3446010" y="586776"/>
            <a:chExt cx="5180317" cy="510071"/>
          </a:xfrm>
        </p:grpSpPr>
        <p:sp>
          <p:nvSpPr>
            <p:cNvPr id="109" name="Freeform 173"/>
            <p:cNvSpPr>
              <a:spLocks noEditPoints="1"/>
            </p:cNvSpPr>
            <p:nvPr/>
          </p:nvSpPr>
          <p:spPr bwMode="auto">
            <a:xfrm flipH="1">
              <a:off x="4585863" y="586776"/>
              <a:ext cx="4040464" cy="510071"/>
            </a:xfrm>
            <a:custGeom>
              <a:avLst/>
              <a:gdLst>
                <a:gd name="T0" fmla="*/ 326 w 419"/>
                <a:gd name="T1" fmla="*/ 62 h 71"/>
                <a:gd name="T2" fmla="*/ 406 w 419"/>
                <a:gd name="T3" fmla="*/ 61 h 71"/>
                <a:gd name="T4" fmla="*/ 317 w 419"/>
                <a:gd name="T5" fmla="*/ 56 h 71"/>
                <a:gd name="T6" fmla="*/ 400 w 419"/>
                <a:gd name="T7" fmla="*/ 55 h 71"/>
                <a:gd name="T8" fmla="*/ 371 w 419"/>
                <a:gd name="T9" fmla="*/ 55 h 71"/>
                <a:gd name="T10" fmla="*/ 403 w 419"/>
                <a:gd name="T11" fmla="*/ 53 h 71"/>
                <a:gd name="T12" fmla="*/ 408 w 419"/>
                <a:gd name="T13" fmla="*/ 50 h 71"/>
                <a:gd name="T14" fmla="*/ 385 w 419"/>
                <a:gd name="T15" fmla="*/ 46 h 71"/>
                <a:gd name="T16" fmla="*/ 381 w 419"/>
                <a:gd name="T17" fmla="*/ 43 h 71"/>
                <a:gd name="T18" fmla="*/ 378 w 419"/>
                <a:gd name="T19" fmla="*/ 39 h 71"/>
                <a:gd name="T20" fmla="*/ 329 w 419"/>
                <a:gd name="T21" fmla="*/ 35 h 71"/>
                <a:gd name="T22" fmla="*/ 377 w 419"/>
                <a:gd name="T23" fmla="*/ 34 h 71"/>
                <a:gd name="T24" fmla="*/ 320 w 419"/>
                <a:gd name="T25" fmla="*/ 30 h 71"/>
                <a:gd name="T26" fmla="*/ 370 w 419"/>
                <a:gd name="T27" fmla="*/ 28 h 71"/>
                <a:gd name="T28" fmla="*/ 371 w 419"/>
                <a:gd name="T29" fmla="*/ 28 h 71"/>
                <a:gd name="T30" fmla="*/ 359 w 419"/>
                <a:gd name="T31" fmla="*/ 25 h 71"/>
                <a:gd name="T32" fmla="*/ 326 w 419"/>
                <a:gd name="T33" fmla="*/ 22 h 71"/>
                <a:gd name="T34" fmla="*/ 366 w 419"/>
                <a:gd name="T35" fmla="*/ 19 h 71"/>
                <a:gd name="T36" fmla="*/ 342 w 419"/>
                <a:gd name="T37" fmla="*/ 16 h 71"/>
                <a:gd name="T38" fmla="*/ 359 w 419"/>
                <a:gd name="T39" fmla="*/ 14 h 71"/>
                <a:gd name="T40" fmla="*/ 348 w 419"/>
                <a:gd name="T41" fmla="*/ 12 h 71"/>
                <a:gd name="T42" fmla="*/ 283 w 419"/>
                <a:gd name="T43" fmla="*/ 7 h 71"/>
                <a:gd name="T44" fmla="*/ 382 w 419"/>
                <a:gd name="T45" fmla="*/ 9 h 71"/>
                <a:gd name="T46" fmla="*/ 342 w 419"/>
                <a:gd name="T47" fmla="*/ 5 h 71"/>
                <a:gd name="T48" fmla="*/ 334 w 419"/>
                <a:gd name="T49" fmla="*/ 5 h 71"/>
                <a:gd name="T50" fmla="*/ 324 w 419"/>
                <a:gd name="T51" fmla="*/ 4 h 71"/>
                <a:gd name="T52" fmla="*/ 280 w 419"/>
                <a:gd name="T53" fmla="*/ 4 h 71"/>
                <a:gd name="T54" fmla="*/ 255 w 419"/>
                <a:gd name="T55" fmla="*/ 3 h 71"/>
                <a:gd name="T56" fmla="*/ 237 w 419"/>
                <a:gd name="T57" fmla="*/ 3 h 71"/>
                <a:gd name="T58" fmla="*/ 214 w 419"/>
                <a:gd name="T59" fmla="*/ 2 h 71"/>
                <a:gd name="T60" fmla="*/ 184 w 419"/>
                <a:gd name="T61" fmla="*/ 3 h 71"/>
                <a:gd name="T62" fmla="*/ 162 w 419"/>
                <a:gd name="T63" fmla="*/ 2 h 71"/>
                <a:gd name="T64" fmla="*/ 78 w 419"/>
                <a:gd name="T65" fmla="*/ 2 h 71"/>
                <a:gd name="T66" fmla="*/ 2 w 419"/>
                <a:gd name="T67" fmla="*/ 7 h 71"/>
                <a:gd name="T68" fmla="*/ 1 w 419"/>
                <a:gd name="T69" fmla="*/ 10 h 71"/>
                <a:gd name="T70" fmla="*/ 4 w 419"/>
                <a:gd name="T71" fmla="*/ 14 h 71"/>
                <a:gd name="T72" fmla="*/ 2 w 419"/>
                <a:gd name="T73" fmla="*/ 18 h 71"/>
                <a:gd name="T74" fmla="*/ 3 w 419"/>
                <a:gd name="T75" fmla="*/ 23 h 71"/>
                <a:gd name="T76" fmla="*/ 5 w 419"/>
                <a:gd name="T77" fmla="*/ 26 h 71"/>
                <a:gd name="T78" fmla="*/ 6 w 419"/>
                <a:gd name="T79" fmla="*/ 28 h 71"/>
                <a:gd name="T80" fmla="*/ 8 w 419"/>
                <a:gd name="T81" fmla="*/ 34 h 71"/>
                <a:gd name="T82" fmla="*/ 12 w 419"/>
                <a:gd name="T83" fmla="*/ 37 h 71"/>
                <a:gd name="T84" fmla="*/ 10 w 419"/>
                <a:gd name="T85" fmla="*/ 42 h 71"/>
                <a:gd name="T86" fmla="*/ 15 w 419"/>
                <a:gd name="T87" fmla="*/ 47 h 71"/>
                <a:gd name="T88" fmla="*/ 13 w 419"/>
                <a:gd name="T89" fmla="*/ 50 h 71"/>
                <a:gd name="T90" fmla="*/ 12 w 419"/>
                <a:gd name="T91" fmla="*/ 52 h 71"/>
                <a:gd name="T92" fmla="*/ 22 w 419"/>
                <a:gd name="T93" fmla="*/ 55 h 71"/>
                <a:gd name="T94" fmla="*/ 16 w 419"/>
                <a:gd name="T95" fmla="*/ 59 h 71"/>
                <a:gd name="T96" fmla="*/ 17 w 419"/>
                <a:gd name="T97" fmla="*/ 62 h 71"/>
                <a:gd name="T98" fmla="*/ 88 w 419"/>
                <a:gd name="T99" fmla="*/ 70 h 71"/>
                <a:gd name="T100" fmla="*/ 304 w 419"/>
                <a:gd name="T101" fmla="*/ 70 h 71"/>
                <a:gd name="T102" fmla="*/ 402 w 419"/>
                <a:gd name="T103" fmla="*/ 68 h 71"/>
                <a:gd name="T104" fmla="*/ 336 w 419"/>
                <a:gd name="T105" fmla="*/ 14 h 71"/>
                <a:gd name="T106" fmla="*/ 310 w 419"/>
                <a:gd name="T107" fmla="*/ 69 h 71"/>
                <a:gd name="T108" fmla="*/ 320 w 419"/>
                <a:gd name="T109" fmla="*/ 66 h 71"/>
                <a:gd name="T110" fmla="*/ 326 w 419"/>
                <a:gd name="T111" fmla="*/ 65 h 71"/>
                <a:gd name="T112" fmla="*/ 377 w 419"/>
                <a:gd name="T113" fmla="*/ 67 h 71"/>
                <a:gd name="T114" fmla="*/ 389 w 419"/>
                <a:gd name="T115" fmla="*/ 67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19" h="71">
                  <a:moveTo>
                    <a:pt x="313" y="63"/>
                  </a:moveTo>
                  <a:cubicBezTo>
                    <a:pt x="313" y="62"/>
                    <a:pt x="313" y="62"/>
                    <a:pt x="313" y="62"/>
                  </a:cubicBezTo>
                  <a:cubicBezTo>
                    <a:pt x="317" y="62"/>
                    <a:pt x="321" y="62"/>
                    <a:pt x="325" y="62"/>
                  </a:cubicBezTo>
                  <a:cubicBezTo>
                    <a:pt x="326" y="62"/>
                    <a:pt x="326" y="62"/>
                    <a:pt x="326" y="62"/>
                  </a:cubicBezTo>
                  <a:cubicBezTo>
                    <a:pt x="325" y="62"/>
                    <a:pt x="323" y="62"/>
                    <a:pt x="322" y="61"/>
                  </a:cubicBezTo>
                  <a:cubicBezTo>
                    <a:pt x="353" y="61"/>
                    <a:pt x="353" y="61"/>
                    <a:pt x="353" y="61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72" y="61"/>
                    <a:pt x="390" y="62"/>
                    <a:pt x="406" y="61"/>
                  </a:cubicBezTo>
                  <a:cubicBezTo>
                    <a:pt x="404" y="60"/>
                    <a:pt x="404" y="60"/>
                    <a:pt x="404" y="60"/>
                  </a:cubicBezTo>
                  <a:cubicBezTo>
                    <a:pt x="409" y="60"/>
                    <a:pt x="415" y="60"/>
                    <a:pt x="419" y="59"/>
                  </a:cubicBezTo>
                  <a:cubicBezTo>
                    <a:pt x="384" y="58"/>
                    <a:pt x="349" y="60"/>
                    <a:pt x="316" y="57"/>
                  </a:cubicBezTo>
                  <a:cubicBezTo>
                    <a:pt x="316" y="57"/>
                    <a:pt x="317" y="57"/>
                    <a:pt x="317" y="56"/>
                  </a:cubicBezTo>
                  <a:cubicBezTo>
                    <a:pt x="349" y="56"/>
                    <a:pt x="382" y="59"/>
                    <a:pt x="414" y="57"/>
                  </a:cubicBezTo>
                  <a:cubicBezTo>
                    <a:pt x="405" y="56"/>
                    <a:pt x="394" y="56"/>
                    <a:pt x="385" y="55"/>
                  </a:cubicBezTo>
                  <a:cubicBezTo>
                    <a:pt x="385" y="55"/>
                    <a:pt x="385" y="55"/>
                    <a:pt x="385" y="55"/>
                  </a:cubicBezTo>
                  <a:cubicBezTo>
                    <a:pt x="400" y="55"/>
                    <a:pt x="400" y="55"/>
                    <a:pt x="400" y="55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55"/>
                    <a:pt x="378" y="55"/>
                    <a:pt x="377" y="55"/>
                  </a:cubicBezTo>
                  <a:cubicBezTo>
                    <a:pt x="376" y="55"/>
                    <a:pt x="374" y="55"/>
                    <a:pt x="374" y="54"/>
                  </a:cubicBezTo>
                  <a:cubicBezTo>
                    <a:pt x="373" y="55"/>
                    <a:pt x="371" y="54"/>
                    <a:pt x="371" y="55"/>
                  </a:cubicBezTo>
                  <a:cubicBezTo>
                    <a:pt x="363" y="55"/>
                    <a:pt x="354" y="54"/>
                    <a:pt x="344" y="54"/>
                  </a:cubicBezTo>
                  <a:cubicBezTo>
                    <a:pt x="343" y="53"/>
                    <a:pt x="343" y="53"/>
                    <a:pt x="343" y="53"/>
                  </a:cubicBezTo>
                  <a:cubicBezTo>
                    <a:pt x="345" y="53"/>
                    <a:pt x="345" y="53"/>
                    <a:pt x="345" y="53"/>
                  </a:cubicBezTo>
                  <a:cubicBezTo>
                    <a:pt x="365" y="53"/>
                    <a:pt x="385" y="54"/>
                    <a:pt x="403" y="53"/>
                  </a:cubicBezTo>
                  <a:cubicBezTo>
                    <a:pt x="379" y="52"/>
                    <a:pt x="353" y="52"/>
                    <a:pt x="329" y="50"/>
                  </a:cubicBezTo>
                  <a:cubicBezTo>
                    <a:pt x="349" y="50"/>
                    <a:pt x="370" y="51"/>
                    <a:pt x="391" y="51"/>
                  </a:cubicBezTo>
                  <a:cubicBezTo>
                    <a:pt x="393" y="50"/>
                    <a:pt x="393" y="50"/>
                    <a:pt x="393" y="50"/>
                  </a:cubicBezTo>
                  <a:cubicBezTo>
                    <a:pt x="408" y="50"/>
                    <a:pt x="408" y="50"/>
                    <a:pt x="408" y="50"/>
                  </a:cubicBezTo>
                  <a:cubicBezTo>
                    <a:pt x="384" y="49"/>
                    <a:pt x="359" y="48"/>
                    <a:pt x="334" y="48"/>
                  </a:cubicBezTo>
                  <a:cubicBezTo>
                    <a:pt x="335" y="47"/>
                    <a:pt x="336" y="47"/>
                    <a:pt x="337" y="47"/>
                  </a:cubicBezTo>
                  <a:cubicBezTo>
                    <a:pt x="359" y="48"/>
                    <a:pt x="381" y="49"/>
                    <a:pt x="403" y="48"/>
                  </a:cubicBezTo>
                  <a:cubicBezTo>
                    <a:pt x="397" y="48"/>
                    <a:pt x="391" y="47"/>
                    <a:pt x="385" y="46"/>
                  </a:cubicBezTo>
                  <a:cubicBezTo>
                    <a:pt x="388" y="45"/>
                    <a:pt x="393" y="47"/>
                    <a:pt x="397" y="46"/>
                  </a:cubicBezTo>
                  <a:cubicBezTo>
                    <a:pt x="388" y="45"/>
                    <a:pt x="388" y="45"/>
                    <a:pt x="388" y="45"/>
                  </a:cubicBezTo>
                  <a:cubicBezTo>
                    <a:pt x="386" y="43"/>
                    <a:pt x="380" y="45"/>
                    <a:pt x="377" y="43"/>
                  </a:cubicBezTo>
                  <a:cubicBezTo>
                    <a:pt x="381" y="43"/>
                    <a:pt x="381" y="43"/>
                    <a:pt x="381" y="43"/>
                  </a:cubicBezTo>
                  <a:cubicBezTo>
                    <a:pt x="359" y="41"/>
                    <a:pt x="359" y="41"/>
                    <a:pt x="359" y="41"/>
                  </a:cubicBezTo>
                  <a:cubicBezTo>
                    <a:pt x="389" y="41"/>
                    <a:pt x="389" y="41"/>
                    <a:pt x="389" y="41"/>
                  </a:cubicBezTo>
                  <a:cubicBezTo>
                    <a:pt x="391" y="39"/>
                    <a:pt x="396" y="41"/>
                    <a:pt x="398" y="40"/>
                  </a:cubicBezTo>
                  <a:cubicBezTo>
                    <a:pt x="378" y="39"/>
                    <a:pt x="378" y="39"/>
                    <a:pt x="378" y="39"/>
                  </a:cubicBezTo>
                  <a:cubicBezTo>
                    <a:pt x="377" y="39"/>
                    <a:pt x="377" y="39"/>
                    <a:pt x="377" y="39"/>
                  </a:cubicBezTo>
                  <a:cubicBezTo>
                    <a:pt x="381" y="38"/>
                    <a:pt x="386" y="40"/>
                    <a:pt x="391" y="39"/>
                  </a:cubicBezTo>
                  <a:cubicBezTo>
                    <a:pt x="395" y="38"/>
                    <a:pt x="400" y="39"/>
                    <a:pt x="404" y="38"/>
                  </a:cubicBezTo>
                  <a:cubicBezTo>
                    <a:pt x="378" y="38"/>
                    <a:pt x="355" y="36"/>
                    <a:pt x="329" y="35"/>
                  </a:cubicBezTo>
                  <a:cubicBezTo>
                    <a:pt x="328" y="35"/>
                    <a:pt x="328" y="35"/>
                    <a:pt x="328" y="35"/>
                  </a:cubicBezTo>
                  <a:cubicBezTo>
                    <a:pt x="328" y="34"/>
                    <a:pt x="329" y="35"/>
                    <a:pt x="330" y="35"/>
                  </a:cubicBezTo>
                  <a:cubicBezTo>
                    <a:pt x="324" y="33"/>
                    <a:pt x="316" y="34"/>
                    <a:pt x="309" y="33"/>
                  </a:cubicBezTo>
                  <a:cubicBezTo>
                    <a:pt x="331" y="32"/>
                    <a:pt x="354" y="35"/>
                    <a:pt x="377" y="34"/>
                  </a:cubicBezTo>
                  <a:cubicBezTo>
                    <a:pt x="357" y="32"/>
                    <a:pt x="335" y="32"/>
                    <a:pt x="314" y="31"/>
                  </a:cubicBezTo>
                  <a:cubicBezTo>
                    <a:pt x="317" y="30"/>
                    <a:pt x="322" y="31"/>
                    <a:pt x="325" y="30"/>
                  </a:cubicBezTo>
                  <a:cubicBezTo>
                    <a:pt x="329" y="31"/>
                    <a:pt x="333" y="31"/>
                    <a:pt x="337" y="31"/>
                  </a:cubicBezTo>
                  <a:cubicBezTo>
                    <a:pt x="331" y="29"/>
                    <a:pt x="325" y="31"/>
                    <a:pt x="320" y="30"/>
                  </a:cubicBezTo>
                  <a:cubicBezTo>
                    <a:pt x="335" y="28"/>
                    <a:pt x="349" y="31"/>
                    <a:pt x="364" y="30"/>
                  </a:cubicBezTo>
                  <a:cubicBezTo>
                    <a:pt x="349" y="29"/>
                    <a:pt x="349" y="29"/>
                    <a:pt x="349" y="29"/>
                  </a:cubicBezTo>
                  <a:cubicBezTo>
                    <a:pt x="344" y="27"/>
                    <a:pt x="337" y="29"/>
                    <a:pt x="333" y="27"/>
                  </a:cubicBezTo>
                  <a:cubicBezTo>
                    <a:pt x="346" y="26"/>
                    <a:pt x="358" y="27"/>
                    <a:pt x="370" y="28"/>
                  </a:cubicBezTo>
                  <a:cubicBezTo>
                    <a:pt x="367" y="28"/>
                    <a:pt x="362" y="28"/>
                    <a:pt x="359" y="28"/>
                  </a:cubicBezTo>
                  <a:cubicBezTo>
                    <a:pt x="359" y="28"/>
                    <a:pt x="359" y="28"/>
                    <a:pt x="359" y="28"/>
                  </a:cubicBezTo>
                  <a:cubicBezTo>
                    <a:pt x="364" y="27"/>
                    <a:pt x="369" y="29"/>
                    <a:pt x="373" y="28"/>
                  </a:cubicBezTo>
                  <a:cubicBezTo>
                    <a:pt x="372" y="28"/>
                    <a:pt x="371" y="28"/>
                    <a:pt x="371" y="28"/>
                  </a:cubicBezTo>
                  <a:cubicBezTo>
                    <a:pt x="379" y="27"/>
                    <a:pt x="388" y="29"/>
                    <a:pt x="396" y="28"/>
                  </a:cubicBezTo>
                  <a:cubicBezTo>
                    <a:pt x="379" y="27"/>
                    <a:pt x="379" y="27"/>
                    <a:pt x="379" y="27"/>
                  </a:cubicBezTo>
                  <a:cubicBezTo>
                    <a:pt x="372" y="26"/>
                    <a:pt x="366" y="27"/>
                    <a:pt x="358" y="26"/>
                  </a:cubicBezTo>
                  <a:cubicBezTo>
                    <a:pt x="359" y="25"/>
                    <a:pt x="359" y="25"/>
                    <a:pt x="359" y="25"/>
                  </a:cubicBezTo>
                  <a:cubicBezTo>
                    <a:pt x="377" y="27"/>
                    <a:pt x="391" y="24"/>
                    <a:pt x="410" y="25"/>
                  </a:cubicBezTo>
                  <a:cubicBezTo>
                    <a:pt x="409" y="25"/>
                    <a:pt x="409" y="25"/>
                    <a:pt x="409" y="25"/>
                  </a:cubicBezTo>
                  <a:cubicBezTo>
                    <a:pt x="337" y="22"/>
                    <a:pt x="337" y="22"/>
                    <a:pt x="337" y="22"/>
                  </a:cubicBezTo>
                  <a:cubicBezTo>
                    <a:pt x="326" y="22"/>
                    <a:pt x="326" y="22"/>
                    <a:pt x="326" y="22"/>
                  </a:cubicBezTo>
                  <a:cubicBezTo>
                    <a:pt x="337" y="21"/>
                    <a:pt x="347" y="23"/>
                    <a:pt x="358" y="22"/>
                  </a:cubicBezTo>
                  <a:cubicBezTo>
                    <a:pt x="350" y="21"/>
                    <a:pt x="341" y="21"/>
                    <a:pt x="333" y="21"/>
                  </a:cubicBezTo>
                  <a:cubicBezTo>
                    <a:pt x="334" y="20"/>
                    <a:pt x="334" y="20"/>
                    <a:pt x="334" y="20"/>
                  </a:cubicBezTo>
                  <a:cubicBezTo>
                    <a:pt x="344" y="20"/>
                    <a:pt x="357" y="21"/>
                    <a:pt x="366" y="19"/>
                  </a:cubicBezTo>
                  <a:cubicBezTo>
                    <a:pt x="365" y="19"/>
                    <a:pt x="364" y="19"/>
                    <a:pt x="364" y="19"/>
                  </a:cubicBezTo>
                  <a:cubicBezTo>
                    <a:pt x="366" y="18"/>
                    <a:pt x="366" y="18"/>
                    <a:pt x="366" y="18"/>
                  </a:cubicBezTo>
                  <a:cubicBezTo>
                    <a:pt x="355" y="18"/>
                    <a:pt x="355" y="18"/>
                    <a:pt x="355" y="18"/>
                  </a:cubicBezTo>
                  <a:cubicBezTo>
                    <a:pt x="352" y="16"/>
                    <a:pt x="346" y="17"/>
                    <a:pt x="342" y="16"/>
                  </a:cubicBezTo>
                  <a:cubicBezTo>
                    <a:pt x="343" y="16"/>
                    <a:pt x="343" y="16"/>
                    <a:pt x="343" y="16"/>
                  </a:cubicBezTo>
                  <a:cubicBezTo>
                    <a:pt x="353" y="16"/>
                    <a:pt x="364" y="16"/>
                    <a:pt x="374" y="16"/>
                  </a:cubicBezTo>
                  <a:cubicBezTo>
                    <a:pt x="344" y="15"/>
                    <a:pt x="344" y="15"/>
                    <a:pt x="344" y="15"/>
                  </a:cubicBezTo>
                  <a:cubicBezTo>
                    <a:pt x="349" y="14"/>
                    <a:pt x="354" y="15"/>
                    <a:pt x="359" y="14"/>
                  </a:cubicBezTo>
                  <a:cubicBezTo>
                    <a:pt x="358" y="14"/>
                    <a:pt x="358" y="14"/>
                    <a:pt x="358" y="14"/>
                  </a:cubicBezTo>
                  <a:cubicBezTo>
                    <a:pt x="347" y="14"/>
                    <a:pt x="337" y="13"/>
                    <a:pt x="326" y="13"/>
                  </a:cubicBezTo>
                  <a:cubicBezTo>
                    <a:pt x="337" y="12"/>
                    <a:pt x="347" y="13"/>
                    <a:pt x="357" y="13"/>
                  </a:cubicBezTo>
                  <a:cubicBezTo>
                    <a:pt x="348" y="12"/>
                    <a:pt x="348" y="12"/>
                    <a:pt x="348" y="12"/>
                  </a:cubicBezTo>
                  <a:cubicBezTo>
                    <a:pt x="358" y="12"/>
                    <a:pt x="366" y="13"/>
                    <a:pt x="376" y="12"/>
                  </a:cubicBezTo>
                  <a:cubicBezTo>
                    <a:pt x="352" y="10"/>
                    <a:pt x="328" y="10"/>
                    <a:pt x="303" y="9"/>
                  </a:cubicBezTo>
                  <a:cubicBezTo>
                    <a:pt x="307" y="7"/>
                    <a:pt x="313" y="9"/>
                    <a:pt x="315" y="8"/>
                  </a:cubicBezTo>
                  <a:cubicBezTo>
                    <a:pt x="305" y="7"/>
                    <a:pt x="294" y="7"/>
                    <a:pt x="283" y="7"/>
                  </a:cubicBezTo>
                  <a:cubicBezTo>
                    <a:pt x="281" y="7"/>
                    <a:pt x="283" y="6"/>
                    <a:pt x="281" y="6"/>
                  </a:cubicBezTo>
                  <a:cubicBezTo>
                    <a:pt x="282" y="6"/>
                    <a:pt x="283" y="6"/>
                    <a:pt x="284" y="6"/>
                  </a:cubicBezTo>
                  <a:cubicBezTo>
                    <a:pt x="353" y="8"/>
                    <a:pt x="353" y="8"/>
                    <a:pt x="353" y="8"/>
                  </a:cubicBezTo>
                  <a:cubicBezTo>
                    <a:pt x="363" y="9"/>
                    <a:pt x="373" y="9"/>
                    <a:pt x="382" y="9"/>
                  </a:cubicBezTo>
                  <a:cubicBezTo>
                    <a:pt x="358" y="8"/>
                    <a:pt x="358" y="8"/>
                    <a:pt x="358" y="8"/>
                  </a:cubicBezTo>
                  <a:cubicBezTo>
                    <a:pt x="357" y="8"/>
                    <a:pt x="357" y="8"/>
                    <a:pt x="357" y="8"/>
                  </a:cubicBezTo>
                  <a:cubicBezTo>
                    <a:pt x="368" y="8"/>
                    <a:pt x="379" y="9"/>
                    <a:pt x="390" y="8"/>
                  </a:cubicBezTo>
                  <a:cubicBezTo>
                    <a:pt x="373" y="9"/>
                    <a:pt x="358" y="4"/>
                    <a:pt x="342" y="5"/>
                  </a:cubicBezTo>
                  <a:cubicBezTo>
                    <a:pt x="343" y="5"/>
                    <a:pt x="343" y="5"/>
                    <a:pt x="343" y="6"/>
                  </a:cubicBezTo>
                  <a:cubicBezTo>
                    <a:pt x="340" y="6"/>
                    <a:pt x="337" y="6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3" y="5"/>
                    <a:pt x="333" y="5"/>
                  </a:cubicBezTo>
                  <a:cubicBezTo>
                    <a:pt x="331" y="5"/>
                    <a:pt x="328" y="6"/>
                    <a:pt x="327" y="4"/>
                  </a:cubicBezTo>
                  <a:cubicBezTo>
                    <a:pt x="326" y="5"/>
                    <a:pt x="326" y="5"/>
                    <a:pt x="326" y="5"/>
                  </a:cubicBezTo>
                  <a:cubicBezTo>
                    <a:pt x="324" y="4"/>
                    <a:pt x="324" y="4"/>
                    <a:pt x="324" y="4"/>
                  </a:cubicBezTo>
                  <a:cubicBezTo>
                    <a:pt x="324" y="5"/>
                    <a:pt x="324" y="5"/>
                    <a:pt x="324" y="5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6" y="3"/>
                    <a:pt x="286" y="3"/>
                    <a:pt x="286" y="3"/>
                  </a:cubicBezTo>
                  <a:cubicBezTo>
                    <a:pt x="284" y="4"/>
                    <a:pt x="280" y="2"/>
                    <a:pt x="280" y="4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1" y="4"/>
                    <a:pt x="246" y="4"/>
                    <a:pt x="241" y="3"/>
                  </a:cubicBezTo>
                  <a:cubicBezTo>
                    <a:pt x="241" y="3"/>
                    <a:pt x="242" y="3"/>
                    <a:pt x="242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0" y="4"/>
                    <a:pt x="223" y="3"/>
                    <a:pt x="216" y="3"/>
                  </a:cubicBezTo>
                  <a:cubicBezTo>
                    <a:pt x="216" y="2"/>
                    <a:pt x="216" y="2"/>
                    <a:pt x="216" y="2"/>
                  </a:cubicBezTo>
                  <a:cubicBezTo>
                    <a:pt x="215" y="2"/>
                    <a:pt x="214" y="2"/>
                    <a:pt x="214" y="2"/>
                  </a:cubicBezTo>
                  <a:cubicBezTo>
                    <a:pt x="210" y="2"/>
                    <a:pt x="206" y="1"/>
                    <a:pt x="204" y="3"/>
                  </a:cubicBezTo>
                  <a:cubicBezTo>
                    <a:pt x="203" y="2"/>
                    <a:pt x="202" y="2"/>
                    <a:pt x="201" y="3"/>
                  </a:cubicBezTo>
                  <a:cubicBezTo>
                    <a:pt x="199" y="1"/>
                    <a:pt x="194" y="2"/>
                    <a:pt x="190" y="2"/>
                  </a:cubicBezTo>
                  <a:cubicBezTo>
                    <a:pt x="190" y="3"/>
                    <a:pt x="186" y="3"/>
                    <a:pt x="184" y="3"/>
                  </a:cubicBezTo>
                  <a:cubicBezTo>
                    <a:pt x="183" y="2"/>
                    <a:pt x="181" y="3"/>
                    <a:pt x="181" y="2"/>
                  </a:cubicBezTo>
                  <a:cubicBezTo>
                    <a:pt x="175" y="0"/>
                    <a:pt x="170" y="4"/>
                    <a:pt x="164" y="2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158" y="2"/>
                    <a:pt x="153" y="1"/>
                    <a:pt x="150" y="2"/>
                  </a:cubicBezTo>
                  <a:cubicBezTo>
                    <a:pt x="147" y="2"/>
                    <a:pt x="146" y="2"/>
                    <a:pt x="144" y="2"/>
                  </a:cubicBezTo>
                  <a:cubicBezTo>
                    <a:pt x="78" y="2"/>
                    <a:pt x="78" y="2"/>
                    <a:pt x="78" y="2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80" y="1"/>
                    <a:pt x="86" y="1"/>
                    <a:pt x="85" y="1"/>
                  </a:cubicBezTo>
                  <a:cubicBezTo>
                    <a:pt x="77" y="1"/>
                    <a:pt x="69" y="1"/>
                    <a:pt x="61" y="2"/>
                  </a:cubicBezTo>
                  <a:cubicBezTo>
                    <a:pt x="42" y="4"/>
                    <a:pt x="20" y="3"/>
                    <a:pt x="2" y="7"/>
                  </a:cubicBezTo>
                  <a:cubicBezTo>
                    <a:pt x="3" y="7"/>
                    <a:pt x="4" y="7"/>
                    <a:pt x="4" y="7"/>
                  </a:cubicBezTo>
                  <a:cubicBezTo>
                    <a:pt x="3" y="7"/>
                    <a:pt x="2" y="8"/>
                    <a:pt x="1" y="9"/>
                  </a:cubicBezTo>
                  <a:cubicBezTo>
                    <a:pt x="2" y="9"/>
                    <a:pt x="3" y="9"/>
                    <a:pt x="3" y="9"/>
                  </a:cubicBezTo>
                  <a:cubicBezTo>
                    <a:pt x="3" y="10"/>
                    <a:pt x="2" y="10"/>
                    <a:pt x="1" y="10"/>
                  </a:cubicBezTo>
                  <a:cubicBezTo>
                    <a:pt x="2" y="10"/>
                    <a:pt x="3" y="10"/>
                    <a:pt x="4" y="1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3" y="12"/>
                    <a:pt x="0" y="12"/>
                    <a:pt x="1" y="13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4" y="15"/>
                    <a:pt x="0" y="15"/>
                    <a:pt x="2" y="16"/>
                  </a:cubicBezTo>
                  <a:cubicBezTo>
                    <a:pt x="2" y="16"/>
                    <a:pt x="3" y="17"/>
                    <a:pt x="4" y="17"/>
                  </a:cubicBezTo>
                  <a:cubicBezTo>
                    <a:pt x="4" y="17"/>
                    <a:pt x="3" y="17"/>
                    <a:pt x="3" y="17"/>
                  </a:cubicBezTo>
                  <a:cubicBezTo>
                    <a:pt x="3" y="17"/>
                    <a:pt x="3" y="18"/>
                    <a:pt x="2" y="18"/>
                  </a:cubicBezTo>
                  <a:cubicBezTo>
                    <a:pt x="5" y="19"/>
                    <a:pt x="2" y="21"/>
                    <a:pt x="6" y="21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5" y="21"/>
                    <a:pt x="6" y="22"/>
                    <a:pt x="7" y="22"/>
                  </a:cubicBezTo>
                  <a:cubicBezTo>
                    <a:pt x="6" y="23"/>
                    <a:pt x="4" y="22"/>
                    <a:pt x="3" y="23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5" y="25"/>
                    <a:pt x="5" y="26"/>
                    <a:pt x="5" y="26"/>
                  </a:cubicBezTo>
                  <a:cubicBezTo>
                    <a:pt x="6" y="26"/>
                    <a:pt x="7" y="26"/>
                    <a:pt x="8" y="27"/>
                  </a:cubicBezTo>
                  <a:cubicBezTo>
                    <a:pt x="7" y="27"/>
                    <a:pt x="6" y="27"/>
                    <a:pt x="5" y="27"/>
                  </a:cubicBezTo>
                  <a:cubicBezTo>
                    <a:pt x="6" y="27"/>
                    <a:pt x="8" y="27"/>
                    <a:pt x="7" y="28"/>
                  </a:cubicBezTo>
                  <a:cubicBezTo>
                    <a:pt x="7" y="28"/>
                    <a:pt x="7" y="28"/>
                    <a:pt x="6" y="28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4" y="29"/>
                    <a:pt x="8" y="30"/>
                    <a:pt x="7" y="31"/>
                  </a:cubicBezTo>
                  <a:cubicBezTo>
                    <a:pt x="8" y="32"/>
                    <a:pt x="10" y="33"/>
                    <a:pt x="12" y="33"/>
                  </a:cubicBezTo>
                  <a:cubicBezTo>
                    <a:pt x="11" y="34"/>
                    <a:pt x="9" y="33"/>
                    <a:pt x="8" y="34"/>
                  </a:cubicBezTo>
                  <a:cubicBezTo>
                    <a:pt x="6" y="34"/>
                    <a:pt x="9" y="34"/>
                    <a:pt x="7" y="34"/>
                  </a:cubicBezTo>
                  <a:cubicBezTo>
                    <a:pt x="8" y="36"/>
                    <a:pt x="12" y="34"/>
                    <a:pt x="14" y="36"/>
                  </a:cubicBezTo>
                  <a:cubicBezTo>
                    <a:pt x="12" y="37"/>
                    <a:pt x="9" y="35"/>
                    <a:pt x="8" y="37"/>
                  </a:cubicBezTo>
                  <a:cubicBezTo>
                    <a:pt x="10" y="37"/>
                    <a:pt x="11" y="37"/>
                    <a:pt x="12" y="37"/>
                  </a:cubicBezTo>
                  <a:cubicBezTo>
                    <a:pt x="10" y="38"/>
                    <a:pt x="9" y="38"/>
                    <a:pt x="9" y="39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8" y="40"/>
                    <a:pt x="12" y="43"/>
                    <a:pt x="8" y="42"/>
                  </a:cubicBezTo>
                  <a:cubicBezTo>
                    <a:pt x="10" y="42"/>
                    <a:pt x="10" y="42"/>
                    <a:pt x="10" y="42"/>
                  </a:cubicBezTo>
                  <a:cubicBezTo>
                    <a:pt x="9" y="43"/>
                    <a:pt x="12" y="43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7"/>
                    <a:pt x="14" y="46"/>
                    <a:pt x="15" y="47"/>
                  </a:cubicBezTo>
                  <a:cubicBezTo>
                    <a:pt x="13" y="48"/>
                    <a:pt x="10" y="48"/>
                    <a:pt x="10" y="48"/>
                  </a:cubicBezTo>
                  <a:cubicBezTo>
                    <a:pt x="11" y="49"/>
                    <a:pt x="11" y="49"/>
                    <a:pt x="11" y="49"/>
                  </a:cubicBezTo>
                  <a:cubicBezTo>
                    <a:pt x="11" y="49"/>
                    <a:pt x="10" y="49"/>
                    <a:pt x="9" y="49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2" y="50"/>
                    <a:pt x="12" y="50"/>
                    <a:pt x="12" y="50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4" y="51"/>
                    <a:pt x="13" y="52"/>
                    <a:pt x="11" y="52"/>
                  </a:cubicBezTo>
                  <a:cubicBezTo>
                    <a:pt x="12" y="52"/>
                    <a:pt x="12" y="52"/>
                    <a:pt x="12" y="52"/>
                  </a:cubicBezTo>
                  <a:cubicBezTo>
                    <a:pt x="12" y="53"/>
                    <a:pt x="12" y="53"/>
                    <a:pt x="11" y="53"/>
                  </a:cubicBezTo>
                  <a:cubicBezTo>
                    <a:pt x="13" y="53"/>
                    <a:pt x="16" y="52"/>
                    <a:pt x="17" y="53"/>
                  </a:cubicBezTo>
                  <a:cubicBezTo>
                    <a:pt x="15" y="55"/>
                    <a:pt x="12" y="53"/>
                    <a:pt x="11" y="54"/>
                  </a:cubicBezTo>
                  <a:cubicBezTo>
                    <a:pt x="14" y="55"/>
                    <a:pt x="18" y="55"/>
                    <a:pt x="22" y="55"/>
                  </a:cubicBezTo>
                  <a:cubicBezTo>
                    <a:pt x="18" y="57"/>
                    <a:pt x="14" y="56"/>
                    <a:pt x="9" y="57"/>
                  </a:cubicBezTo>
                  <a:cubicBezTo>
                    <a:pt x="10" y="57"/>
                    <a:pt x="11" y="57"/>
                    <a:pt x="12" y="58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6" y="59"/>
                    <a:pt x="16" y="59"/>
                    <a:pt x="16" y="59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3" y="61"/>
                    <a:pt x="13" y="60"/>
                    <a:pt x="12" y="61"/>
                  </a:cubicBezTo>
                  <a:cubicBezTo>
                    <a:pt x="14" y="62"/>
                    <a:pt x="15" y="62"/>
                    <a:pt x="17" y="62"/>
                  </a:cubicBezTo>
                  <a:cubicBezTo>
                    <a:pt x="28" y="67"/>
                    <a:pt x="44" y="68"/>
                    <a:pt x="58" y="68"/>
                  </a:cubicBezTo>
                  <a:cubicBezTo>
                    <a:pt x="58" y="68"/>
                    <a:pt x="58" y="68"/>
                    <a:pt x="58" y="68"/>
                  </a:cubicBezTo>
                  <a:cubicBezTo>
                    <a:pt x="83" y="69"/>
                    <a:pt x="83" y="69"/>
                    <a:pt x="83" y="69"/>
                  </a:cubicBezTo>
                  <a:cubicBezTo>
                    <a:pt x="84" y="70"/>
                    <a:pt x="86" y="70"/>
                    <a:pt x="88" y="70"/>
                  </a:cubicBezTo>
                  <a:cubicBezTo>
                    <a:pt x="137" y="67"/>
                    <a:pt x="190" y="70"/>
                    <a:pt x="238" y="70"/>
                  </a:cubicBezTo>
                  <a:cubicBezTo>
                    <a:pt x="241" y="71"/>
                    <a:pt x="245" y="71"/>
                    <a:pt x="247" y="70"/>
                  </a:cubicBezTo>
                  <a:cubicBezTo>
                    <a:pt x="305" y="70"/>
                    <a:pt x="305" y="70"/>
                    <a:pt x="305" y="70"/>
                  </a:cubicBezTo>
                  <a:cubicBezTo>
                    <a:pt x="304" y="70"/>
                    <a:pt x="304" y="70"/>
                    <a:pt x="304" y="70"/>
                  </a:cubicBezTo>
                  <a:cubicBezTo>
                    <a:pt x="310" y="70"/>
                    <a:pt x="315" y="70"/>
                    <a:pt x="321" y="69"/>
                  </a:cubicBezTo>
                  <a:cubicBezTo>
                    <a:pt x="322" y="70"/>
                    <a:pt x="322" y="70"/>
                    <a:pt x="322" y="70"/>
                  </a:cubicBezTo>
                  <a:cubicBezTo>
                    <a:pt x="337" y="69"/>
                    <a:pt x="337" y="69"/>
                    <a:pt x="337" y="69"/>
                  </a:cubicBezTo>
                  <a:cubicBezTo>
                    <a:pt x="360" y="68"/>
                    <a:pt x="380" y="70"/>
                    <a:pt x="402" y="68"/>
                  </a:cubicBezTo>
                  <a:cubicBezTo>
                    <a:pt x="398" y="67"/>
                    <a:pt x="394" y="68"/>
                    <a:pt x="391" y="67"/>
                  </a:cubicBezTo>
                  <a:cubicBezTo>
                    <a:pt x="400" y="67"/>
                    <a:pt x="408" y="65"/>
                    <a:pt x="417" y="64"/>
                  </a:cubicBezTo>
                  <a:cubicBezTo>
                    <a:pt x="383" y="64"/>
                    <a:pt x="348" y="64"/>
                    <a:pt x="313" y="63"/>
                  </a:cubicBezTo>
                  <a:close/>
                  <a:moveTo>
                    <a:pt x="336" y="14"/>
                  </a:moveTo>
                  <a:cubicBezTo>
                    <a:pt x="334" y="14"/>
                    <a:pt x="334" y="14"/>
                    <a:pt x="334" y="14"/>
                  </a:cubicBezTo>
                  <a:cubicBezTo>
                    <a:pt x="332" y="14"/>
                    <a:pt x="332" y="14"/>
                    <a:pt x="332" y="14"/>
                  </a:cubicBezTo>
                  <a:lnTo>
                    <a:pt x="336" y="14"/>
                  </a:lnTo>
                  <a:close/>
                  <a:moveTo>
                    <a:pt x="310" y="69"/>
                  </a:moveTo>
                  <a:cubicBezTo>
                    <a:pt x="312" y="69"/>
                    <a:pt x="314" y="68"/>
                    <a:pt x="316" y="69"/>
                  </a:cubicBezTo>
                  <a:cubicBezTo>
                    <a:pt x="314" y="69"/>
                    <a:pt x="312" y="69"/>
                    <a:pt x="310" y="69"/>
                  </a:cubicBezTo>
                  <a:close/>
                  <a:moveTo>
                    <a:pt x="322" y="66"/>
                  </a:moveTo>
                  <a:cubicBezTo>
                    <a:pt x="320" y="66"/>
                    <a:pt x="320" y="66"/>
                    <a:pt x="320" y="66"/>
                  </a:cubicBezTo>
                  <a:cubicBezTo>
                    <a:pt x="310" y="66"/>
                    <a:pt x="298" y="66"/>
                    <a:pt x="287" y="66"/>
                  </a:cubicBezTo>
                  <a:cubicBezTo>
                    <a:pt x="285" y="66"/>
                    <a:pt x="284" y="66"/>
                    <a:pt x="282" y="66"/>
                  </a:cubicBezTo>
                  <a:cubicBezTo>
                    <a:pt x="284" y="66"/>
                    <a:pt x="285" y="66"/>
                    <a:pt x="287" y="66"/>
                  </a:cubicBezTo>
                  <a:cubicBezTo>
                    <a:pt x="300" y="65"/>
                    <a:pt x="313" y="65"/>
                    <a:pt x="326" y="65"/>
                  </a:cubicBezTo>
                  <a:cubicBezTo>
                    <a:pt x="329" y="66"/>
                    <a:pt x="329" y="66"/>
                    <a:pt x="329" y="66"/>
                  </a:cubicBezTo>
                  <a:cubicBezTo>
                    <a:pt x="348" y="66"/>
                    <a:pt x="348" y="66"/>
                    <a:pt x="348" y="66"/>
                  </a:cubicBezTo>
                  <a:lnTo>
                    <a:pt x="322" y="66"/>
                  </a:lnTo>
                  <a:close/>
                  <a:moveTo>
                    <a:pt x="377" y="67"/>
                  </a:moveTo>
                  <a:cubicBezTo>
                    <a:pt x="369" y="67"/>
                    <a:pt x="360" y="67"/>
                    <a:pt x="353" y="67"/>
                  </a:cubicBezTo>
                  <a:cubicBezTo>
                    <a:pt x="353" y="66"/>
                    <a:pt x="353" y="66"/>
                    <a:pt x="353" y="66"/>
                  </a:cubicBezTo>
                  <a:cubicBezTo>
                    <a:pt x="360" y="67"/>
                    <a:pt x="369" y="67"/>
                    <a:pt x="377" y="67"/>
                  </a:cubicBezTo>
                  <a:cubicBezTo>
                    <a:pt x="381" y="67"/>
                    <a:pt x="385" y="67"/>
                    <a:pt x="389" y="67"/>
                  </a:cubicBezTo>
                  <a:cubicBezTo>
                    <a:pt x="385" y="67"/>
                    <a:pt x="381" y="67"/>
                    <a:pt x="377" y="67"/>
                  </a:cubicBezTo>
                  <a:close/>
                </a:path>
              </a:pathLst>
            </a:custGeom>
            <a:solidFill>
              <a:srgbClr val="CE383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" name="Freeform 173"/>
            <p:cNvSpPr>
              <a:spLocks noEditPoints="1"/>
            </p:cNvSpPr>
            <p:nvPr/>
          </p:nvSpPr>
          <p:spPr bwMode="auto">
            <a:xfrm>
              <a:off x="3446010" y="586776"/>
              <a:ext cx="4040464" cy="510071"/>
            </a:xfrm>
            <a:custGeom>
              <a:avLst/>
              <a:gdLst>
                <a:gd name="T0" fmla="*/ 326 w 419"/>
                <a:gd name="T1" fmla="*/ 62 h 71"/>
                <a:gd name="T2" fmla="*/ 406 w 419"/>
                <a:gd name="T3" fmla="*/ 61 h 71"/>
                <a:gd name="T4" fmla="*/ 317 w 419"/>
                <a:gd name="T5" fmla="*/ 56 h 71"/>
                <a:gd name="T6" fmla="*/ 400 w 419"/>
                <a:gd name="T7" fmla="*/ 55 h 71"/>
                <a:gd name="T8" fmla="*/ 371 w 419"/>
                <a:gd name="T9" fmla="*/ 55 h 71"/>
                <a:gd name="T10" fmla="*/ 403 w 419"/>
                <a:gd name="T11" fmla="*/ 53 h 71"/>
                <a:gd name="T12" fmla="*/ 408 w 419"/>
                <a:gd name="T13" fmla="*/ 50 h 71"/>
                <a:gd name="T14" fmla="*/ 385 w 419"/>
                <a:gd name="T15" fmla="*/ 46 h 71"/>
                <a:gd name="T16" fmla="*/ 381 w 419"/>
                <a:gd name="T17" fmla="*/ 43 h 71"/>
                <a:gd name="T18" fmla="*/ 378 w 419"/>
                <a:gd name="T19" fmla="*/ 39 h 71"/>
                <a:gd name="T20" fmla="*/ 329 w 419"/>
                <a:gd name="T21" fmla="*/ 35 h 71"/>
                <a:gd name="T22" fmla="*/ 377 w 419"/>
                <a:gd name="T23" fmla="*/ 34 h 71"/>
                <a:gd name="T24" fmla="*/ 320 w 419"/>
                <a:gd name="T25" fmla="*/ 30 h 71"/>
                <a:gd name="T26" fmla="*/ 370 w 419"/>
                <a:gd name="T27" fmla="*/ 28 h 71"/>
                <a:gd name="T28" fmla="*/ 371 w 419"/>
                <a:gd name="T29" fmla="*/ 28 h 71"/>
                <a:gd name="T30" fmla="*/ 359 w 419"/>
                <a:gd name="T31" fmla="*/ 25 h 71"/>
                <a:gd name="T32" fmla="*/ 326 w 419"/>
                <a:gd name="T33" fmla="*/ 22 h 71"/>
                <a:gd name="T34" fmla="*/ 366 w 419"/>
                <a:gd name="T35" fmla="*/ 19 h 71"/>
                <a:gd name="T36" fmla="*/ 342 w 419"/>
                <a:gd name="T37" fmla="*/ 16 h 71"/>
                <a:gd name="T38" fmla="*/ 359 w 419"/>
                <a:gd name="T39" fmla="*/ 14 h 71"/>
                <a:gd name="T40" fmla="*/ 348 w 419"/>
                <a:gd name="T41" fmla="*/ 12 h 71"/>
                <a:gd name="T42" fmla="*/ 283 w 419"/>
                <a:gd name="T43" fmla="*/ 7 h 71"/>
                <a:gd name="T44" fmla="*/ 382 w 419"/>
                <a:gd name="T45" fmla="*/ 9 h 71"/>
                <a:gd name="T46" fmla="*/ 342 w 419"/>
                <a:gd name="T47" fmla="*/ 5 h 71"/>
                <a:gd name="T48" fmla="*/ 334 w 419"/>
                <a:gd name="T49" fmla="*/ 5 h 71"/>
                <a:gd name="T50" fmla="*/ 324 w 419"/>
                <a:gd name="T51" fmla="*/ 4 h 71"/>
                <a:gd name="T52" fmla="*/ 280 w 419"/>
                <a:gd name="T53" fmla="*/ 4 h 71"/>
                <a:gd name="T54" fmla="*/ 255 w 419"/>
                <a:gd name="T55" fmla="*/ 3 h 71"/>
                <a:gd name="T56" fmla="*/ 237 w 419"/>
                <a:gd name="T57" fmla="*/ 3 h 71"/>
                <a:gd name="T58" fmla="*/ 214 w 419"/>
                <a:gd name="T59" fmla="*/ 2 h 71"/>
                <a:gd name="T60" fmla="*/ 184 w 419"/>
                <a:gd name="T61" fmla="*/ 3 h 71"/>
                <a:gd name="T62" fmla="*/ 162 w 419"/>
                <a:gd name="T63" fmla="*/ 2 h 71"/>
                <a:gd name="T64" fmla="*/ 78 w 419"/>
                <a:gd name="T65" fmla="*/ 2 h 71"/>
                <a:gd name="T66" fmla="*/ 2 w 419"/>
                <a:gd name="T67" fmla="*/ 7 h 71"/>
                <a:gd name="T68" fmla="*/ 1 w 419"/>
                <a:gd name="T69" fmla="*/ 10 h 71"/>
                <a:gd name="T70" fmla="*/ 4 w 419"/>
                <a:gd name="T71" fmla="*/ 14 h 71"/>
                <a:gd name="T72" fmla="*/ 2 w 419"/>
                <a:gd name="T73" fmla="*/ 18 h 71"/>
                <a:gd name="T74" fmla="*/ 3 w 419"/>
                <a:gd name="T75" fmla="*/ 23 h 71"/>
                <a:gd name="T76" fmla="*/ 5 w 419"/>
                <a:gd name="T77" fmla="*/ 26 h 71"/>
                <a:gd name="T78" fmla="*/ 6 w 419"/>
                <a:gd name="T79" fmla="*/ 28 h 71"/>
                <a:gd name="T80" fmla="*/ 8 w 419"/>
                <a:gd name="T81" fmla="*/ 34 h 71"/>
                <a:gd name="T82" fmla="*/ 12 w 419"/>
                <a:gd name="T83" fmla="*/ 37 h 71"/>
                <a:gd name="T84" fmla="*/ 10 w 419"/>
                <a:gd name="T85" fmla="*/ 42 h 71"/>
                <a:gd name="T86" fmla="*/ 15 w 419"/>
                <a:gd name="T87" fmla="*/ 47 h 71"/>
                <a:gd name="T88" fmla="*/ 13 w 419"/>
                <a:gd name="T89" fmla="*/ 50 h 71"/>
                <a:gd name="T90" fmla="*/ 12 w 419"/>
                <a:gd name="T91" fmla="*/ 52 h 71"/>
                <a:gd name="T92" fmla="*/ 22 w 419"/>
                <a:gd name="T93" fmla="*/ 55 h 71"/>
                <a:gd name="T94" fmla="*/ 16 w 419"/>
                <a:gd name="T95" fmla="*/ 59 h 71"/>
                <a:gd name="T96" fmla="*/ 17 w 419"/>
                <a:gd name="T97" fmla="*/ 62 h 71"/>
                <a:gd name="T98" fmla="*/ 88 w 419"/>
                <a:gd name="T99" fmla="*/ 70 h 71"/>
                <a:gd name="T100" fmla="*/ 304 w 419"/>
                <a:gd name="T101" fmla="*/ 70 h 71"/>
                <a:gd name="T102" fmla="*/ 402 w 419"/>
                <a:gd name="T103" fmla="*/ 68 h 71"/>
                <a:gd name="T104" fmla="*/ 336 w 419"/>
                <a:gd name="T105" fmla="*/ 14 h 71"/>
                <a:gd name="T106" fmla="*/ 310 w 419"/>
                <a:gd name="T107" fmla="*/ 69 h 71"/>
                <a:gd name="T108" fmla="*/ 320 w 419"/>
                <a:gd name="T109" fmla="*/ 66 h 71"/>
                <a:gd name="T110" fmla="*/ 326 w 419"/>
                <a:gd name="T111" fmla="*/ 65 h 71"/>
                <a:gd name="T112" fmla="*/ 377 w 419"/>
                <a:gd name="T113" fmla="*/ 67 h 71"/>
                <a:gd name="T114" fmla="*/ 389 w 419"/>
                <a:gd name="T115" fmla="*/ 67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19" h="71">
                  <a:moveTo>
                    <a:pt x="313" y="63"/>
                  </a:moveTo>
                  <a:cubicBezTo>
                    <a:pt x="313" y="62"/>
                    <a:pt x="313" y="62"/>
                    <a:pt x="313" y="62"/>
                  </a:cubicBezTo>
                  <a:cubicBezTo>
                    <a:pt x="317" y="62"/>
                    <a:pt x="321" y="62"/>
                    <a:pt x="325" y="62"/>
                  </a:cubicBezTo>
                  <a:cubicBezTo>
                    <a:pt x="326" y="62"/>
                    <a:pt x="326" y="62"/>
                    <a:pt x="326" y="62"/>
                  </a:cubicBezTo>
                  <a:cubicBezTo>
                    <a:pt x="325" y="62"/>
                    <a:pt x="323" y="62"/>
                    <a:pt x="322" y="61"/>
                  </a:cubicBezTo>
                  <a:cubicBezTo>
                    <a:pt x="353" y="61"/>
                    <a:pt x="353" y="61"/>
                    <a:pt x="353" y="61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72" y="61"/>
                    <a:pt x="390" y="62"/>
                    <a:pt x="406" y="61"/>
                  </a:cubicBezTo>
                  <a:cubicBezTo>
                    <a:pt x="404" y="60"/>
                    <a:pt x="404" y="60"/>
                    <a:pt x="404" y="60"/>
                  </a:cubicBezTo>
                  <a:cubicBezTo>
                    <a:pt x="409" y="60"/>
                    <a:pt x="415" y="60"/>
                    <a:pt x="419" y="59"/>
                  </a:cubicBezTo>
                  <a:cubicBezTo>
                    <a:pt x="384" y="58"/>
                    <a:pt x="349" y="60"/>
                    <a:pt x="316" y="57"/>
                  </a:cubicBezTo>
                  <a:cubicBezTo>
                    <a:pt x="316" y="57"/>
                    <a:pt x="317" y="57"/>
                    <a:pt x="317" y="56"/>
                  </a:cubicBezTo>
                  <a:cubicBezTo>
                    <a:pt x="349" y="56"/>
                    <a:pt x="382" y="59"/>
                    <a:pt x="414" y="57"/>
                  </a:cubicBezTo>
                  <a:cubicBezTo>
                    <a:pt x="405" y="56"/>
                    <a:pt x="394" y="56"/>
                    <a:pt x="385" y="55"/>
                  </a:cubicBezTo>
                  <a:cubicBezTo>
                    <a:pt x="385" y="55"/>
                    <a:pt x="385" y="55"/>
                    <a:pt x="385" y="55"/>
                  </a:cubicBezTo>
                  <a:cubicBezTo>
                    <a:pt x="400" y="55"/>
                    <a:pt x="400" y="55"/>
                    <a:pt x="400" y="55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55"/>
                    <a:pt x="378" y="55"/>
                    <a:pt x="377" y="55"/>
                  </a:cubicBezTo>
                  <a:cubicBezTo>
                    <a:pt x="376" y="55"/>
                    <a:pt x="374" y="55"/>
                    <a:pt x="374" y="54"/>
                  </a:cubicBezTo>
                  <a:cubicBezTo>
                    <a:pt x="373" y="55"/>
                    <a:pt x="371" y="54"/>
                    <a:pt x="371" y="55"/>
                  </a:cubicBezTo>
                  <a:cubicBezTo>
                    <a:pt x="363" y="55"/>
                    <a:pt x="354" y="54"/>
                    <a:pt x="344" y="54"/>
                  </a:cubicBezTo>
                  <a:cubicBezTo>
                    <a:pt x="343" y="53"/>
                    <a:pt x="343" y="53"/>
                    <a:pt x="343" y="53"/>
                  </a:cubicBezTo>
                  <a:cubicBezTo>
                    <a:pt x="345" y="53"/>
                    <a:pt x="345" y="53"/>
                    <a:pt x="345" y="53"/>
                  </a:cubicBezTo>
                  <a:cubicBezTo>
                    <a:pt x="365" y="53"/>
                    <a:pt x="385" y="54"/>
                    <a:pt x="403" y="53"/>
                  </a:cubicBezTo>
                  <a:cubicBezTo>
                    <a:pt x="379" y="52"/>
                    <a:pt x="353" y="52"/>
                    <a:pt x="329" y="50"/>
                  </a:cubicBezTo>
                  <a:cubicBezTo>
                    <a:pt x="349" y="50"/>
                    <a:pt x="370" y="51"/>
                    <a:pt x="391" y="51"/>
                  </a:cubicBezTo>
                  <a:cubicBezTo>
                    <a:pt x="393" y="50"/>
                    <a:pt x="393" y="50"/>
                    <a:pt x="393" y="50"/>
                  </a:cubicBezTo>
                  <a:cubicBezTo>
                    <a:pt x="408" y="50"/>
                    <a:pt x="408" y="50"/>
                    <a:pt x="408" y="50"/>
                  </a:cubicBezTo>
                  <a:cubicBezTo>
                    <a:pt x="384" y="49"/>
                    <a:pt x="359" y="48"/>
                    <a:pt x="334" y="48"/>
                  </a:cubicBezTo>
                  <a:cubicBezTo>
                    <a:pt x="335" y="47"/>
                    <a:pt x="336" y="47"/>
                    <a:pt x="337" y="47"/>
                  </a:cubicBezTo>
                  <a:cubicBezTo>
                    <a:pt x="359" y="48"/>
                    <a:pt x="381" y="49"/>
                    <a:pt x="403" y="48"/>
                  </a:cubicBezTo>
                  <a:cubicBezTo>
                    <a:pt x="397" y="48"/>
                    <a:pt x="391" y="47"/>
                    <a:pt x="385" y="46"/>
                  </a:cubicBezTo>
                  <a:cubicBezTo>
                    <a:pt x="388" y="45"/>
                    <a:pt x="393" y="47"/>
                    <a:pt x="397" y="46"/>
                  </a:cubicBezTo>
                  <a:cubicBezTo>
                    <a:pt x="388" y="45"/>
                    <a:pt x="388" y="45"/>
                    <a:pt x="388" y="45"/>
                  </a:cubicBezTo>
                  <a:cubicBezTo>
                    <a:pt x="386" y="43"/>
                    <a:pt x="380" y="45"/>
                    <a:pt x="377" y="43"/>
                  </a:cubicBezTo>
                  <a:cubicBezTo>
                    <a:pt x="381" y="43"/>
                    <a:pt x="381" y="43"/>
                    <a:pt x="381" y="43"/>
                  </a:cubicBezTo>
                  <a:cubicBezTo>
                    <a:pt x="359" y="41"/>
                    <a:pt x="359" y="41"/>
                    <a:pt x="359" y="41"/>
                  </a:cubicBezTo>
                  <a:cubicBezTo>
                    <a:pt x="389" y="41"/>
                    <a:pt x="389" y="41"/>
                    <a:pt x="389" y="41"/>
                  </a:cubicBezTo>
                  <a:cubicBezTo>
                    <a:pt x="391" y="39"/>
                    <a:pt x="396" y="41"/>
                    <a:pt x="398" y="40"/>
                  </a:cubicBezTo>
                  <a:cubicBezTo>
                    <a:pt x="378" y="39"/>
                    <a:pt x="378" y="39"/>
                    <a:pt x="378" y="39"/>
                  </a:cubicBezTo>
                  <a:cubicBezTo>
                    <a:pt x="377" y="39"/>
                    <a:pt x="377" y="39"/>
                    <a:pt x="377" y="39"/>
                  </a:cubicBezTo>
                  <a:cubicBezTo>
                    <a:pt x="381" y="38"/>
                    <a:pt x="386" y="40"/>
                    <a:pt x="391" y="39"/>
                  </a:cubicBezTo>
                  <a:cubicBezTo>
                    <a:pt x="395" y="38"/>
                    <a:pt x="400" y="39"/>
                    <a:pt x="404" y="38"/>
                  </a:cubicBezTo>
                  <a:cubicBezTo>
                    <a:pt x="378" y="38"/>
                    <a:pt x="355" y="36"/>
                    <a:pt x="329" y="35"/>
                  </a:cubicBezTo>
                  <a:cubicBezTo>
                    <a:pt x="328" y="35"/>
                    <a:pt x="328" y="35"/>
                    <a:pt x="328" y="35"/>
                  </a:cubicBezTo>
                  <a:cubicBezTo>
                    <a:pt x="328" y="34"/>
                    <a:pt x="329" y="35"/>
                    <a:pt x="330" y="35"/>
                  </a:cubicBezTo>
                  <a:cubicBezTo>
                    <a:pt x="324" y="33"/>
                    <a:pt x="316" y="34"/>
                    <a:pt x="309" y="33"/>
                  </a:cubicBezTo>
                  <a:cubicBezTo>
                    <a:pt x="331" y="32"/>
                    <a:pt x="354" y="35"/>
                    <a:pt x="377" y="34"/>
                  </a:cubicBezTo>
                  <a:cubicBezTo>
                    <a:pt x="357" y="32"/>
                    <a:pt x="335" y="32"/>
                    <a:pt x="314" y="31"/>
                  </a:cubicBezTo>
                  <a:cubicBezTo>
                    <a:pt x="317" y="30"/>
                    <a:pt x="322" y="31"/>
                    <a:pt x="325" y="30"/>
                  </a:cubicBezTo>
                  <a:cubicBezTo>
                    <a:pt x="329" y="31"/>
                    <a:pt x="333" y="31"/>
                    <a:pt x="337" y="31"/>
                  </a:cubicBezTo>
                  <a:cubicBezTo>
                    <a:pt x="331" y="29"/>
                    <a:pt x="325" y="31"/>
                    <a:pt x="320" y="30"/>
                  </a:cubicBezTo>
                  <a:cubicBezTo>
                    <a:pt x="335" y="28"/>
                    <a:pt x="349" y="31"/>
                    <a:pt x="364" y="30"/>
                  </a:cubicBezTo>
                  <a:cubicBezTo>
                    <a:pt x="349" y="29"/>
                    <a:pt x="349" y="29"/>
                    <a:pt x="349" y="29"/>
                  </a:cubicBezTo>
                  <a:cubicBezTo>
                    <a:pt x="344" y="27"/>
                    <a:pt x="337" y="29"/>
                    <a:pt x="333" y="27"/>
                  </a:cubicBezTo>
                  <a:cubicBezTo>
                    <a:pt x="346" y="26"/>
                    <a:pt x="358" y="27"/>
                    <a:pt x="370" y="28"/>
                  </a:cubicBezTo>
                  <a:cubicBezTo>
                    <a:pt x="367" y="28"/>
                    <a:pt x="362" y="28"/>
                    <a:pt x="359" y="28"/>
                  </a:cubicBezTo>
                  <a:cubicBezTo>
                    <a:pt x="359" y="28"/>
                    <a:pt x="359" y="28"/>
                    <a:pt x="359" y="28"/>
                  </a:cubicBezTo>
                  <a:cubicBezTo>
                    <a:pt x="364" y="27"/>
                    <a:pt x="369" y="29"/>
                    <a:pt x="373" y="28"/>
                  </a:cubicBezTo>
                  <a:cubicBezTo>
                    <a:pt x="372" y="28"/>
                    <a:pt x="371" y="28"/>
                    <a:pt x="371" y="28"/>
                  </a:cubicBezTo>
                  <a:cubicBezTo>
                    <a:pt x="379" y="27"/>
                    <a:pt x="388" y="29"/>
                    <a:pt x="396" y="28"/>
                  </a:cubicBezTo>
                  <a:cubicBezTo>
                    <a:pt x="379" y="27"/>
                    <a:pt x="379" y="27"/>
                    <a:pt x="379" y="27"/>
                  </a:cubicBezTo>
                  <a:cubicBezTo>
                    <a:pt x="372" y="26"/>
                    <a:pt x="366" y="27"/>
                    <a:pt x="358" y="26"/>
                  </a:cubicBezTo>
                  <a:cubicBezTo>
                    <a:pt x="359" y="25"/>
                    <a:pt x="359" y="25"/>
                    <a:pt x="359" y="25"/>
                  </a:cubicBezTo>
                  <a:cubicBezTo>
                    <a:pt x="377" y="27"/>
                    <a:pt x="391" y="24"/>
                    <a:pt x="410" y="25"/>
                  </a:cubicBezTo>
                  <a:cubicBezTo>
                    <a:pt x="409" y="25"/>
                    <a:pt x="409" y="25"/>
                    <a:pt x="409" y="25"/>
                  </a:cubicBezTo>
                  <a:cubicBezTo>
                    <a:pt x="337" y="22"/>
                    <a:pt x="337" y="22"/>
                    <a:pt x="337" y="22"/>
                  </a:cubicBezTo>
                  <a:cubicBezTo>
                    <a:pt x="326" y="22"/>
                    <a:pt x="326" y="22"/>
                    <a:pt x="326" y="22"/>
                  </a:cubicBezTo>
                  <a:cubicBezTo>
                    <a:pt x="337" y="21"/>
                    <a:pt x="347" y="23"/>
                    <a:pt x="358" y="22"/>
                  </a:cubicBezTo>
                  <a:cubicBezTo>
                    <a:pt x="350" y="21"/>
                    <a:pt x="341" y="21"/>
                    <a:pt x="333" y="21"/>
                  </a:cubicBezTo>
                  <a:cubicBezTo>
                    <a:pt x="334" y="20"/>
                    <a:pt x="334" y="20"/>
                    <a:pt x="334" y="20"/>
                  </a:cubicBezTo>
                  <a:cubicBezTo>
                    <a:pt x="344" y="20"/>
                    <a:pt x="357" y="21"/>
                    <a:pt x="366" y="19"/>
                  </a:cubicBezTo>
                  <a:cubicBezTo>
                    <a:pt x="365" y="19"/>
                    <a:pt x="364" y="19"/>
                    <a:pt x="364" y="19"/>
                  </a:cubicBezTo>
                  <a:cubicBezTo>
                    <a:pt x="366" y="18"/>
                    <a:pt x="366" y="18"/>
                    <a:pt x="366" y="18"/>
                  </a:cubicBezTo>
                  <a:cubicBezTo>
                    <a:pt x="355" y="18"/>
                    <a:pt x="355" y="18"/>
                    <a:pt x="355" y="18"/>
                  </a:cubicBezTo>
                  <a:cubicBezTo>
                    <a:pt x="352" y="16"/>
                    <a:pt x="346" y="17"/>
                    <a:pt x="342" y="16"/>
                  </a:cubicBezTo>
                  <a:cubicBezTo>
                    <a:pt x="343" y="16"/>
                    <a:pt x="343" y="16"/>
                    <a:pt x="343" y="16"/>
                  </a:cubicBezTo>
                  <a:cubicBezTo>
                    <a:pt x="353" y="16"/>
                    <a:pt x="364" y="16"/>
                    <a:pt x="374" y="16"/>
                  </a:cubicBezTo>
                  <a:cubicBezTo>
                    <a:pt x="344" y="15"/>
                    <a:pt x="344" y="15"/>
                    <a:pt x="344" y="15"/>
                  </a:cubicBezTo>
                  <a:cubicBezTo>
                    <a:pt x="349" y="14"/>
                    <a:pt x="354" y="15"/>
                    <a:pt x="359" y="14"/>
                  </a:cubicBezTo>
                  <a:cubicBezTo>
                    <a:pt x="358" y="14"/>
                    <a:pt x="358" y="14"/>
                    <a:pt x="358" y="14"/>
                  </a:cubicBezTo>
                  <a:cubicBezTo>
                    <a:pt x="347" y="14"/>
                    <a:pt x="337" y="13"/>
                    <a:pt x="326" y="13"/>
                  </a:cubicBezTo>
                  <a:cubicBezTo>
                    <a:pt x="337" y="12"/>
                    <a:pt x="347" y="13"/>
                    <a:pt x="357" y="13"/>
                  </a:cubicBezTo>
                  <a:cubicBezTo>
                    <a:pt x="348" y="12"/>
                    <a:pt x="348" y="12"/>
                    <a:pt x="348" y="12"/>
                  </a:cubicBezTo>
                  <a:cubicBezTo>
                    <a:pt x="358" y="12"/>
                    <a:pt x="366" y="13"/>
                    <a:pt x="376" y="12"/>
                  </a:cubicBezTo>
                  <a:cubicBezTo>
                    <a:pt x="352" y="10"/>
                    <a:pt x="328" y="10"/>
                    <a:pt x="303" y="9"/>
                  </a:cubicBezTo>
                  <a:cubicBezTo>
                    <a:pt x="307" y="7"/>
                    <a:pt x="313" y="9"/>
                    <a:pt x="315" y="8"/>
                  </a:cubicBezTo>
                  <a:cubicBezTo>
                    <a:pt x="305" y="7"/>
                    <a:pt x="294" y="7"/>
                    <a:pt x="283" y="7"/>
                  </a:cubicBezTo>
                  <a:cubicBezTo>
                    <a:pt x="281" y="7"/>
                    <a:pt x="283" y="6"/>
                    <a:pt x="281" y="6"/>
                  </a:cubicBezTo>
                  <a:cubicBezTo>
                    <a:pt x="282" y="6"/>
                    <a:pt x="283" y="6"/>
                    <a:pt x="284" y="6"/>
                  </a:cubicBezTo>
                  <a:cubicBezTo>
                    <a:pt x="353" y="8"/>
                    <a:pt x="353" y="8"/>
                    <a:pt x="353" y="8"/>
                  </a:cubicBezTo>
                  <a:cubicBezTo>
                    <a:pt x="363" y="9"/>
                    <a:pt x="373" y="9"/>
                    <a:pt x="382" y="9"/>
                  </a:cubicBezTo>
                  <a:cubicBezTo>
                    <a:pt x="358" y="8"/>
                    <a:pt x="358" y="8"/>
                    <a:pt x="358" y="8"/>
                  </a:cubicBezTo>
                  <a:cubicBezTo>
                    <a:pt x="357" y="8"/>
                    <a:pt x="357" y="8"/>
                    <a:pt x="357" y="8"/>
                  </a:cubicBezTo>
                  <a:cubicBezTo>
                    <a:pt x="368" y="8"/>
                    <a:pt x="379" y="9"/>
                    <a:pt x="390" y="8"/>
                  </a:cubicBezTo>
                  <a:cubicBezTo>
                    <a:pt x="373" y="9"/>
                    <a:pt x="358" y="4"/>
                    <a:pt x="342" y="5"/>
                  </a:cubicBezTo>
                  <a:cubicBezTo>
                    <a:pt x="343" y="5"/>
                    <a:pt x="343" y="5"/>
                    <a:pt x="343" y="6"/>
                  </a:cubicBezTo>
                  <a:cubicBezTo>
                    <a:pt x="340" y="6"/>
                    <a:pt x="337" y="6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3" y="5"/>
                    <a:pt x="333" y="5"/>
                  </a:cubicBezTo>
                  <a:cubicBezTo>
                    <a:pt x="331" y="5"/>
                    <a:pt x="328" y="6"/>
                    <a:pt x="327" y="4"/>
                  </a:cubicBezTo>
                  <a:cubicBezTo>
                    <a:pt x="326" y="5"/>
                    <a:pt x="326" y="5"/>
                    <a:pt x="326" y="5"/>
                  </a:cubicBezTo>
                  <a:cubicBezTo>
                    <a:pt x="324" y="4"/>
                    <a:pt x="324" y="4"/>
                    <a:pt x="324" y="4"/>
                  </a:cubicBezTo>
                  <a:cubicBezTo>
                    <a:pt x="324" y="5"/>
                    <a:pt x="324" y="5"/>
                    <a:pt x="324" y="5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6" y="3"/>
                    <a:pt x="286" y="3"/>
                    <a:pt x="286" y="3"/>
                  </a:cubicBezTo>
                  <a:cubicBezTo>
                    <a:pt x="284" y="4"/>
                    <a:pt x="280" y="2"/>
                    <a:pt x="280" y="4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1" y="4"/>
                    <a:pt x="246" y="4"/>
                    <a:pt x="241" y="3"/>
                  </a:cubicBezTo>
                  <a:cubicBezTo>
                    <a:pt x="241" y="3"/>
                    <a:pt x="242" y="3"/>
                    <a:pt x="242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0" y="4"/>
                    <a:pt x="223" y="3"/>
                    <a:pt x="216" y="3"/>
                  </a:cubicBezTo>
                  <a:cubicBezTo>
                    <a:pt x="216" y="2"/>
                    <a:pt x="216" y="2"/>
                    <a:pt x="216" y="2"/>
                  </a:cubicBezTo>
                  <a:cubicBezTo>
                    <a:pt x="215" y="2"/>
                    <a:pt x="214" y="2"/>
                    <a:pt x="214" y="2"/>
                  </a:cubicBezTo>
                  <a:cubicBezTo>
                    <a:pt x="210" y="2"/>
                    <a:pt x="206" y="1"/>
                    <a:pt x="204" y="3"/>
                  </a:cubicBezTo>
                  <a:cubicBezTo>
                    <a:pt x="203" y="2"/>
                    <a:pt x="202" y="2"/>
                    <a:pt x="201" y="3"/>
                  </a:cubicBezTo>
                  <a:cubicBezTo>
                    <a:pt x="199" y="1"/>
                    <a:pt x="194" y="2"/>
                    <a:pt x="190" y="2"/>
                  </a:cubicBezTo>
                  <a:cubicBezTo>
                    <a:pt x="190" y="3"/>
                    <a:pt x="186" y="3"/>
                    <a:pt x="184" y="3"/>
                  </a:cubicBezTo>
                  <a:cubicBezTo>
                    <a:pt x="183" y="2"/>
                    <a:pt x="181" y="3"/>
                    <a:pt x="181" y="2"/>
                  </a:cubicBezTo>
                  <a:cubicBezTo>
                    <a:pt x="175" y="0"/>
                    <a:pt x="170" y="4"/>
                    <a:pt x="164" y="2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158" y="2"/>
                    <a:pt x="153" y="1"/>
                    <a:pt x="150" y="2"/>
                  </a:cubicBezTo>
                  <a:cubicBezTo>
                    <a:pt x="147" y="2"/>
                    <a:pt x="146" y="2"/>
                    <a:pt x="144" y="2"/>
                  </a:cubicBezTo>
                  <a:cubicBezTo>
                    <a:pt x="78" y="2"/>
                    <a:pt x="78" y="2"/>
                    <a:pt x="78" y="2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80" y="1"/>
                    <a:pt x="86" y="1"/>
                    <a:pt x="85" y="1"/>
                  </a:cubicBezTo>
                  <a:cubicBezTo>
                    <a:pt x="77" y="1"/>
                    <a:pt x="69" y="1"/>
                    <a:pt x="61" y="2"/>
                  </a:cubicBezTo>
                  <a:cubicBezTo>
                    <a:pt x="42" y="4"/>
                    <a:pt x="20" y="3"/>
                    <a:pt x="2" y="7"/>
                  </a:cubicBezTo>
                  <a:cubicBezTo>
                    <a:pt x="3" y="7"/>
                    <a:pt x="4" y="7"/>
                    <a:pt x="4" y="7"/>
                  </a:cubicBezTo>
                  <a:cubicBezTo>
                    <a:pt x="3" y="7"/>
                    <a:pt x="2" y="8"/>
                    <a:pt x="1" y="9"/>
                  </a:cubicBezTo>
                  <a:cubicBezTo>
                    <a:pt x="2" y="9"/>
                    <a:pt x="3" y="9"/>
                    <a:pt x="3" y="9"/>
                  </a:cubicBezTo>
                  <a:cubicBezTo>
                    <a:pt x="3" y="10"/>
                    <a:pt x="2" y="10"/>
                    <a:pt x="1" y="10"/>
                  </a:cubicBezTo>
                  <a:cubicBezTo>
                    <a:pt x="2" y="10"/>
                    <a:pt x="3" y="10"/>
                    <a:pt x="4" y="1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3" y="12"/>
                    <a:pt x="0" y="12"/>
                    <a:pt x="1" y="13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4" y="15"/>
                    <a:pt x="0" y="15"/>
                    <a:pt x="2" y="16"/>
                  </a:cubicBezTo>
                  <a:cubicBezTo>
                    <a:pt x="2" y="16"/>
                    <a:pt x="3" y="17"/>
                    <a:pt x="4" y="17"/>
                  </a:cubicBezTo>
                  <a:cubicBezTo>
                    <a:pt x="4" y="17"/>
                    <a:pt x="3" y="17"/>
                    <a:pt x="3" y="17"/>
                  </a:cubicBezTo>
                  <a:cubicBezTo>
                    <a:pt x="3" y="17"/>
                    <a:pt x="3" y="18"/>
                    <a:pt x="2" y="18"/>
                  </a:cubicBezTo>
                  <a:cubicBezTo>
                    <a:pt x="5" y="19"/>
                    <a:pt x="2" y="21"/>
                    <a:pt x="6" y="21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5" y="21"/>
                    <a:pt x="6" y="22"/>
                    <a:pt x="7" y="22"/>
                  </a:cubicBezTo>
                  <a:cubicBezTo>
                    <a:pt x="6" y="23"/>
                    <a:pt x="4" y="22"/>
                    <a:pt x="3" y="23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5" y="25"/>
                    <a:pt x="5" y="26"/>
                    <a:pt x="5" y="26"/>
                  </a:cubicBezTo>
                  <a:cubicBezTo>
                    <a:pt x="6" y="26"/>
                    <a:pt x="7" y="26"/>
                    <a:pt x="8" y="27"/>
                  </a:cubicBezTo>
                  <a:cubicBezTo>
                    <a:pt x="7" y="27"/>
                    <a:pt x="6" y="27"/>
                    <a:pt x="5" y="27"/>
                  </a:cubicBezTo>
                  <a:cubicBezTo>
                    <a:pt x="6" y="27"/>
                    <a:pt x="8" y="27"/>
                    <a:pt x="7" y="28"/>
                  </a:cubicBezTo>
                  <a:cubicBezTo>
                    <a:pt x="7" y="28"/>
                    <a:pt x="7" y="28"/>
                    <a:pt x="6" y="28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4" y="29"/>
                    <a:pt x="8" y="30"/>
                    <a:pt x="7" y="31"/>
                  </a:cubicBezTo>
                  <a:cubicBezTo>
                    <a:pt x="8" y="32"/>
                    <a:pt x="10" y="33"/>
                    <a:pt x="12" y="33"/>
                  </a:cubicBezTo>
                  <a:cubicBezTo>
                    <a:pt x="11" y="34"/>
                    <a:pt x="9" y="33"/>
                    <a:pt x="8" y="34"/>
                  </a:cubicBezTo>
                  <a:cubicBezTo>
                    <a:pt x="6" y="34"/>
                    <a:pt x="9" y="34"/>
                    <a:pt x="7" y="34"/>
                  </a:cubicBezTo>
                  <a:cubicBezTo>
                    <a:pt x="8" y="36"/>
                    <a:pt x="12" y="34"/>
                    <a:pt x="14" y="36"/>
                  </a:cubicBezTo>
                  <a:cubicBezTo>
                    <a:pt x="12" y="37"/>
                    <a:pt x="9" y="35"/>
                    <a:pt x="8" y="37"/>
                  </a:cubicBezTo>
                  <a:cubicBezTo>
                    <a:pt x="10" y="37"/>
                    <a:pt x="11" y="37"/>
                    <a:pt x="12" y="37"/>
                  </a:cubicBezTo>
                  <a:cubicBezTo>
                    <a:pt x="10" y="38"/>
                    <a:pt x="9" y="38"/>
                    <a:pt x="9" y="39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8" y="40"/>
                    <a:pt x="12" y="43"/>
                    <a:pt x="8" y="42"/>
                  </a:cubicBezTo>
                  <a:cubicBezTo>
                    <a:pt x="10" y="42"/>
                    <a:pt x="10" y="42"/>
                    <a:pt x="10" y="42"/>
                  </a:cubicBezTo>
                  <a:cubicBezTo>
                    <a:pt x="9" y="43"/>
                    <a:pt x="12" y="43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7"/>
                    <a:pt x="14" y="46"/>
                    <a:pt x="15" y="47"/>
                  </a:cubicBezTo>
                  <a:cubicBezTo>
                    <a:pt x="13" y="48"/>
                    <a:pt x="10" y="48"/>
                    <a:pt x="10" y="48"/>
                  </a:cubicBezTo>
                  <a:cubicBezTo>
                    <a:pt x="11" y="49"/>
                    <a:pt x="11" y="49"/>
                    <a:pt x="11" y="49"/>
                  </a:cubicBezTo>
                  <a:cubicBezTo>
                    <a:pt x="11" y="49"/>
                    <a:pt x="10" y="49"/>
                    <a:pt x="9" y="49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2" y="50"/>
                    <a:pt x="12" y="50"/>
                    <a:pt x="12" y="50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4" y="51"/>
                    <a:pt x="13" y="52"/>
                    <a:pt x="11" y="52"/>
                  </a:cubicBezTo>
                  <a:cubicBezTo>
                    <a:pt x="12" y="52"/>
                    <a:pt x="12" y="52"/>
                    <a:pt x="12" y="52"/>
                  </a:cubicBezTo>
                  <a:cubicBezTo>
                    <a:pt x="12" y="53"/>
                    <a:pt x="12" y="53"/>
                    <a:pt x="11" y="53"/>
                  </a:cubicBezTo>
                  <a:cubicBezTo>
                    <a:pt x="13" y="53"/>
                    <a:pt x="16" y="52"/>
                    <a:pt x="17" y="53"/>
                  </a:cubicBezTo>
                  <a:cubicBezTo>
                    <a:pt x="15" y="55"/>
                    <a:pt x="12" y="53"/>
                    <a:pt x="11" y="54"/>
                  </a:cubicBezTo>
                  <a:cubicBezTo>
                    <a:pt x="14" y="55"/>
                    <a:pt x="18" y="55"/>
                    <a:pt x="22" y="55"/>
                  </a:cubicBezTo>
                  <a:cubicBezTo>
                    <a:pt x="18" y="57"/>
                    <a:pt x="14" y="56"/>
                    <a:pt x="9" y="57"/>
                  </a:cubicBezTo>
                  <a:cubicBezTo>
                    <a:pt x="10" y="57"/>
                    <a:pt x="11" y="57"/>
                    <a:pt x="12" y="58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6" y="59"/>
                    <a:pt x="16" y="59"/>
                    <a:pt x="16" y="59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3" y="61"/>
                    <a:pt x="13" y="60"/>
                    <a:pt x="12" y="61"/>
                  </a:cubicBezTo>
                  <a:cubicBezTo>
                    <a:pt x="14" y="62"/>
                    <a:pt x="15" y="62"/>
                    <a:pt x="17" y="62"/>
                  </a:cubicBezTo>
                  <a:cubicBezTo>
                    <a:pt x="28" y="67"/>
                    <a:pt x="44" y="68"/>
                    <a:pt x="58" y="68"/>
                  </a:cubicBezTo>
                  <a:cubicBezTo>
                    <a:pt x="58" y="68"/>
                    <a:pt x="58" y="68"/>
                    <a:pt x="58" y="68"/>
                  </a:cubicBezTo>
                  <a:cubicBezTo>
                    <a:pt x="83" y="69"/>
                    <a:pt x="83" y="69"/>
                    <a:pt x="83" y="69"/>
                  </a:cubicBezTo>
                  <a:cubicBezTo>
                    <a:pt x="84" y="70"/>
                    <a:pt x="86" y="70"/>
                    <a:pt x="88" y="70"/>
                  </a:cubicBezTo>
                  <a:cubicBezTo>
                    <a:pt x="137" y="67"/>
                    <a:pt x="190" y="70"/>
                    <a:pt x="238" y="70"/>
                  </a:cubicBezTo>
                  <a:cubicBezTo>
                    <a:pt x="241" y="71"/>
                    <a:pt x="245" y="71"/>
                    <a:pt x="247" y="70"/>
                  </a:cubicBezTo>
                  <a:cubicBezTo>
                    <a:pt x="305" y="70"/>
                    <a:pt x="305" y="70"/>
                    <a:pt x="305" y="70"/>
                  </a:cubicBezTo>
                  <a:cubicBezTo>
                    <a:pt x="304" y="70"/>
                    <a:pt x="304" y="70"/>
                    <a:pt x="304" y="70"/>
                  </a:cubicBezTo>
                  <a:cubicBezTo>
                    <a:pt x="310" y="70"/>
                    <a:pt x="315" y="70"/>
                    <a:pt x="321" y="69"/>
                  </a:cubicBezTo>
                  <a:cubicBezTo>
                    <a:pt x="322" y="70"/>
                    <a:pt x="322" y="70"/>
                    <a:pt x="322" y="70"/>
                  </a:cubicBezTo>
                  <a:cubicBezTo>
                    <a:pt x="337" y="69"/>
                    <a:pt x="337" y="69"/>
                    <a:pt x="337" y="69"/>
                  </a:cubicBezTo>
                  <a:cubicBezTo>
                    <a:pt x="360" y="68"/>
                    <a:pt x="380" y="70"/>
                    <a:pt x="402" y="68"/>
                  </a:cubicBezTo>
                  <a:cubicBezTo>
                    <a:pt x="398" y="67"/>
                    <a:pt x="394" y="68"/>
                    <a:pt x="391" y="67"/>
                  </a:cubicBezTo>
                  <a:cubicBezTo>
                    <a:pt x="400" y="67"/>
                    <a:pt x="408" y="65"/>
                    <a:pt x="417" y="64"/>
                  </a:cubicBezTo>
                  <a:cubicBezTo>
                    <a:pt x="383" y="64"/>
                    <a:pt x="348" y="64"/>
                    <a:pt x="313" y="63"/>
                  </a:cubicBezTo>
                  <a:close/>
                  <a:moveTo>
                    <a:pt x="336" y="14"/>
                  </a:moveTo>
                  <a:cubicBezTo>
                    <a:pt x="334" y="14"/>
                    <a:pt x="334" y="14"/>
                    <a:pt x="334" y="14"/>
                  </a:cubicBezTo>
                  <a:cubicBezTo>
                    <a:pt x="332" y="14"/>
                    <a:pt x="332" y="14"/>
                    <a:pt x="332" y="14"/>
                  </a:cubicBezTo>
                  <a:lnTo>
                    <a:pt x="336" y="14"/>
                  </a:lnTo>
                  <a:close/>
                  <a:moveTo>
                    <a:pt x="310" y="69"/>
                  </a:moveTo>
                  <a:cubicBezTo>
                    <a:pt x="312" y="69"/>
                    <a:pt x="314" y="68"/>
                    <a:pt x="316" y="69"/>
                  </a:cubicBezTo>
                  <a:cubicBezTo>
                    <a:pt x="314" y="69"/>
                    <a:pt x="312" y="69"/>
                    <a:pt x="310" y="69"/>
                  </a:cubicBezTo>
                  <a:close/>
                  <a:moveTo>
                    <a:pt x="322" y="66"/>
                  </a:moveTo>
                  <a:cubicBezTo>
                    <a:pt x="320" y="66"/>
                    <a:pt x="320" y="66"/>
                    <a:pt x="320" y="66"/>
                  </a:cubicBezTo>
                  <a:cubicBezTo>
                    <a:pt x="310" y="66"/>
                    <a:pt x="298" y="66"/>
                    <a:pt x="287" y="66"/>
                  </a:cubicBezTo>
                  <a:cubicBezTo>
                    <a:pt x="285" y="66"/>
                    <a:pt x="284" y="66"/>
                    <a:pt x="282" y="66"/>
                  </a:cubicBezTo>
                  <a:cubicBezTo>
                    <a:pt x="284" y="66"/>
                    <a:pt x="285" y="66"/>
                    <a:pt x="287" y="66"/>
                  </a:cubicBezTo>
                  <a:cubicBezTo>
                    <a:pt x="300" y="65"/>
                    <a:pt x="313" y="65"/>
                    <a:pt x="326" y="65"/>
                  </a:cubicBezTo>
                  <a:cubicBezTo>
                    <a:pt x="329" y="66"/>
                    <a:pt x="329" y="66"/>
                    <a:pt x="329" y="66"/>
                  </a:cubicBezTo>
                  <a:cubicBezTo>
                    <a:pt x="348" y="66"/>
                    <a:pt x="348" y="66"/>
                    <a:pt x="348" y="66"/>
                  </a:cubicBezTo>
                  <a:lnTo>
                    <a:pt x="322" y="66"/>
                  </a:lnTo>
                  <a:close/>
                  <a:moveTo>
                    <a:pt x="377" y="67"/>
                  </a:moveTo>
                  <a:cubicBezTo>
                    <a:pt x="369" y="67"/>
                    <a:pt x="360" y="67"/>
                    <a:pt x="353" y="67"/>
                  </a:cubicBezTo>
                  <a:cubicBezTo>
                    <a:pt x="353" y="66"/>
                    <a:pt x="353" y="66"/>
                    <a:pt x="353" y="66"/>
                  </a:cubicBezTo>
                  <a:cubicBezTo>
                    <a:pt x="360" y="67"/>
                    <a:pt x="369" y="67"/>
                    <a:pt x="377" y="67"/>
                  </a:cubicBezTo>
                  <a:cubicBezTo>
                    <a:pt x="381" y="67"/>
                    <a:pt x="385" y="67"/>
                    <a:pt x="389" y="67"/>
                  </a:cubicBezTo>
                  <a:cubicBezTo>
                    <a:pt x="385" y="67"/>
                    <a:pt x="381" y="67"/>
                    <a:pt x="377" y="67"/>
                  </a:cubicBezTo>
                  <a:close/>
                </a:path>
              </a:pathLst>
            </a:custGeom>
            <a:solidFill>
              <a:srgbClr val="CE383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5" name="矩形 4"/>
          <p:cNvSpPr/>
          <p:nvPr/>
        </p:nvSpPr>
        <p:spPr>
          <a:xfrm>
            <a:off x="3143885" y="601980"/>
            <a:ext cx="5341620" cy="58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第一</a:t>
            </a:r>
            <a:r>
              <a:rPr lang="zh-CN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部分：困局</a:t>
            </a:r>
            <a:r>
              <a:rPr lang="en-US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.</a:t>
            </a:r>
            <a:r>
              <a:rPr lang="zh-CN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系统的</a:t>
            </a:r>
            <a:r>
              <a:rPr lang="zh-CN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断层</a:t>
            </a:r>
            <a:endParaRPr lang="zh-CN" altLang="en-US" sz="3200" dirty="0">
              <a:solidFill>
                <a:schemeClr val="bg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-57785" y="5852893"/>
            <a:ext cx="12311842" cy="671573"/>
            <a:chOff x="-12700" y="6201508"/>
            <a:chExt cx="12311842" cy="671573"/>
          </a:xfrm>
        </p:grpSpPr>
        <p:pic>
          <p:nvPicPr>
            <p:cNvPr id="15" name="图片 1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-12700" y="6201508"/>
              <a:ext cx="5435600" cy="669192"/>
            </a:xfrm>
            <a:prstGeom prst="rect">
              <a:avLst/>
            </a:prstGeom>
          </p:spPr>
        </p:pic>
        <p:pic>
          <p:nvPicPr>
            <p:cNvPr id="16" name="图片 15"/>
            <p:cNvPicPr>
              <a:picLocks noChangeAspect="1"/>
            </p:cNvPicPr>
            <p:nvPr/>
          </p:nvPicPr>
          <p:blipFill rotWithShape="1">
            <a:blip r:embed="rId1"/>
            <a:srcRect l="35966" r="2"/>
            <a:stretch>
              <a:fillRect/>
            </a:stretch>
          </p:blipFill>
          <p:spPr>
            <a:xfrm>
              <a:off x="5379245" y="6203889"/>
              <a:ext cx="3480586" cy="669192"/>
            </a:xfrm>
            <a:prstGeom prst="rect">
              <a:avLst/>
            </a:prstGeom>
          </p:spPr>
        </p:pic>
        <p:pic>
          <p:nvPicPr>
            <p:cNvPr id="17" name="图片 16"/>
            <p:cNvPicPr>
              <a:picLocks noChangeAspect="1"/>
            </p:cNvPicPr>
            <p:nvPr/>
          </p:nvPicPr>
          <p:blipFill rotWithShape="1">
            <a:blip r:embed="rId1"/>
            <a:srcRect l="35966" r="2"/>
            <a:stretch>
              <a:fillRect/>
            </a:stretch>
          </p:blipFill>
          <p:spPr>
            <a:xfrm>
              <a:off x="8818556" y="6203889"/>
              <a:ext cx="3480586" cy="669192"/>
            </a:xfrm>
            <a:prstGeom prst="rect">
              <a:avLst/>
            </a:prstGeom>
          </p:spPr>
        </p:pic>
      </p:grpSp>
      <p:grpSp>
        <p:nvGrpSpPr>
          <p:cNvPr id="102" name="组合 101"/>
          <p:cNvGrpSpPr/>
          <p:nvPr/>
        </p:nvGrpSpPr>
        <p:grpSpPr>
          <a:xfrm>
            <a:off x="-12700" y="504141"/>
            <a:ext cx="3748202" cy="427904"/>
            <a:chOff x="-12700" y="504141"/>
            <a:chExt cx="3748202" cy="427904"/>
          </a:xfrm>
        </p:grpSpPr>
        <p:sp>
          <p:nvSpPr>
            <p:cNvPr id="103" name="Freeform 22"/>
            <p:cNvSpPr/>
            <p:nvPr/>
          </p:nvSpPr>
          <p:spPr bwMode="auto">
            <a:xfrm>
              <a:off x="1712685" y="504141"/>
              <a:ext cx="2022817" cy="427904"/>
            </a:xfrm>
            <a:custGeom>
              <a:avLst/>
              <a:gdLst>
                <a:gd name="T0" fmla="*/ 832 w 1200"/>
                <a:gd name="T1" fmla="*/ 248 h 252"/>
                <a:gd name="T2" fmla="*/ 832 w 1200"/>
                <a:gd name="T3" fmla="*/ 248 h 252"/>
                <a:gd name="T4" fmla="*/ 772 w 1200"/>
                <a:gd name="T5" fmla="*/ 188 h 252"/>
                <a:gd name="T6" fmla="*/ 832 w 1200"/>
                <a:gd name="T7" fmla="*/ 128 h 252"/>
                <a:gd name="T8" fmla="*/ 880 w 1200"/>
                <a:gd name="T9" fmla="*/ 128 h 252"/>
                <a:gd name="T10" fmla="*/ 880 w 1200"/>
                <a:gd name="T11" fmla="*/ 127 h 252"/>
                <a:gd name="T12" fmla="*/ 940 w 1200"/>
                <a:gd name="T13" fmla="*/ 64 h 252"/>
                <a:gd name="T14" fmla="*/ 880 w 1200"/>
                <a:gd name="T15" fmla="*/ 0 h 252"/>
                <a:gd name="T16" fmla="*/ 880 w 1200"/>
                <a:gd name="T17" fmla="*/ 0 h 252"/>
                <a:gd name="T18" fmla="*/ 0 w 1200"/>
                <a:gd name="T19" fmla="*/ 0 h 252"/>
                <a:gd name="T20" fmla="*/ 0 w 1200"/>
                <a:gd name="T21" fmla="*/ 4 h 252"/>
                <a:gd name="T22" fmla="*/ 876 w 1200"/>
                <a:gd name="T23" fmla="*/ 4 h 252"/>
                <a:gd name="T24" fmla="*/ 936 w 1200"/>
                <a:gd name="T25" fmla="*/ 64 h 252"/>
                <a:gd name="T26" fmla="*/ 876 w 1200"/>
                <a:gd name="T27" fmla="*/ 124 h 252"/>
                <a:gd name="T28" fmla="*/ 876 w 1200"/>
                <a:gd name="T29" fmla="*/ 124 h 252"/>
                <a:gd name="T30" fmla="*/ 832 w 1200"/>
                <a:gd name="T31" fmla="*/ 124 h 252"/>
                <a:gd name="T32" fmla="*/ 768 w 1200"/>
                <a:gd name="T33" fmla="*/ 188 h 252"/>
                <a:gd name="T34" fmla="*/ 832 w 1200"/>
                <a:gd name="T35" fmla="*/ 252 h 252"/>
                <a:gd name="T36" fmla="*/ 832 w 1200"/>
                <a:gd name="T37" fmla="*/ 252 h 252"/>
                <a:gd name="T38" fmla="*/ 1200 w 1200"/>
                <a:gd name="T39" fmla="*/ 252 h 252"/>
                <a:gd name="T40" fmla="*/ 1200 w 1200"/>
                <a:gd name="T41" fmla="*/ 248 h 252"/>
                <a:gd name="T42" fmla="*/ 832 w 1200"/>
                <a:gd name="T43" fmla="*/ 248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00" h="252">
                  <a:moveTo>
                    <a:pt x="832" y="248"/>
                  </a:moveTo>
                  <a:cubicBezTo>
                    <a:pt x="832" y="248"/>
                    <a:pt x="832" y="248"/>
                    <a:pt x="832" y="248"/>
                  </a:cubicBezTo>
                  <a:cubicBezTo>
                    <a:pt x="800" y="248"/>
                    <a:pt x="772" y="221"/>
                    <a:pt x="772" y="188"/>
                  </a:cubicBezTo>
                  <a:cubicBezTo>
                    <a:pt x="772" y="155"/>
                    <a:pt x="800" y="128"/>
                    <a:pt x="832" y="128"/>
                  </a:cubicBezTo>
                  <a:cubicBezTo>
                    <a:pt x="880" y="128"/>
                    <a:pt x="880" y="128"/>
                    <a:pt x="880" y="128"/>
                  </a:cubicBezTo>
                  <a:cubicBezTo>
                    <a:pt x="880" y="127"/>
                    <a:pt x="880" y="127"/>
                    <a:pt x="880" y="127"/>
                  </a:cubicBezTo>
                  <a:cubicBezTo>
                    <a:pt x="914" y="125"/>
                    <a:pt x="940" y="98"/>
                    <a:pt x="940" y="64"/>
                  </a:cubicBezTo>
                  <a:cubicBezTo>
                    <a:pt x="940" y="30"/>
                    <a:pt x="914" y="2"/>
                    <a:pt x="880" y="0"/>
                  </a:cubicBezTo>
                  <a:cubicBezTo>
                    <a:pt x="880" y="0"/>
                    <a:pt x="880" y="0"/>
                    <a:pt x="88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876" y="4"/>
                    <a:pt x="876" y="4"/>
                    <a:pt x="876" y="4"/>
                  </a:cubicBezTo>
                  <a:cubicBezTo>
                    <a:pt x="908" y="4"/>
                    <a:pt x="936" y="31"/>
                    <a:pt x="936" y="64"/>
                  </a:cubicBezTo>
                  <a:cubicBezTo>
                    <a:pt x="936" y="97"/>
                    <a:pt x="908" y="124"/>
                    <a:pt x="876" y="124"/>
                  </a:cubicBezTo>
                  <a:cubicBezTo>
                    <a:pt x="876" y="124"/>
                    <a:pt x="876" y="124"/>
                    <a:pt x="876" y="124"/>
                  </a:cubicBezTo>
                  <a:cubicBezTo>
                    <a:pt x="832" y="124"/>
                    <a:pt x="832" y="124"/>
                    <a:pt x="832" y="124"/>
                  </a:cubicBezTo>
                  <a:cubicBezTo>
                    <a:pt x="800" y="124"/>
                    <a:pt x="768" y="153"/>
                    <a:pt x="768" y="188"/>
                  </a:cubicBezTo>
                  <a:cubicBezTo>
                    <a:pt x="768" y="223"/>
                    <a:pt x="800" y="252"/>
                    <a:pt x="832" y="252"/>
                  </a:cubicBezTo>
                  <a:cubicBezTo>
                    <a:pt x="832" y="252"/>
                    <a:pt x="832" y="252"/>
                    <a:pt x="832" y="252"/>
                  </a:cubicBezTo>
                  <a:cubicBezTo>
                    <a:pt x="1200" y="252"/>
                    <a:pt x="1200" y="252"/>
                    <a:pt x="1200" y="252"/>
                  </a:cubicBezTo>
                  <a:cubicBezTo>
                    <a:pt x="1200" y="248"/>
                    <a:pt x="1200" y="248"/>
                    <a:pt x="1200" y="248"/>
                  </a:cubicBezTo>
                  <a:lnTo>
                    <a:pt x="832" y="248"/>
                  </a:lnTo>
                  <a:close/>
                </a:path>
              </a:pathLst>
            </a:custGeom>
            <a:solidFill>
              <a:srgbClr val="CE3836"/>
            </a:solidFill>
            <a:ln w="63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cxnSp>
          <p:nvCxnSpPr>
            <p:cNvPr id="104" name="直接连接符 103"/>
            <p:cNvCxnSpPr/>
            <p:nvPr/>
          </p:nvCxnSpPr>
          <p:spPr>
            <a:xfrm>
              <a:off x="-12700" y="504141"/>
              <a:ext cx="1725385" cy="0"/>
            </a:xfrm>
            <a:prstGeom prst="line">
              <a:avLst/>
            </a:prstGeom>
            <a:ln>
              <a:solidFill>
                <a:srgbClr val="CE383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组合 110"/>
          <p:cNvGrpSpPr/>
          <p:nvPr/>
        </p:nvGrpSpPr>
        <p:grpSpPr>
          <a:xfrm flipH="1">
            <a:off x="8443798" y="504141"/>
            <a:ext cx="3748202" cy="427904"/>
            <a:chOff x="-12700" y="504141"/>
            <a:chExt cx="3748202" cy="427904"/>
          </a:xfrm>
        </p:grpSpPr>
        <p:sp>
          <p:nvSpPr>
            <p:cNvPr id="112" name="Freeform 22"/>
            <p:cNvSpPr/>
            <p:nvPr/>
          </p:nvSpPr>
          <p:spPr bwMode="auto">
            <a:xfrm>
              <a:off x="1712685" y="504141"/>
              <a:ext cx="2022817" cy="427904"/>
            </a:xfrm>
            <a:custGeom>
              <a:avLst/>
              <a:gdLst>
                <a:gd name="T0" fmla="*/ 832 w 1200"/>
                <a:gd name="T1" fmla="*/ 248 h 252"/>
                <a:gd name="T2" fmla="*/ 832 w 1200"/>
                <a:gd name="T3" fmla="*/ 248 h 252"/>
                <a:gd name="T4" fmla="*/ 772 w 1200"/>
                <a:gd name="T5" fmla="*/ 188 h 252"/>
                <a:gd name="T6" fmla="*/ 832 w 1200"/>
                <a:gd name="T7" fmla="*/ 128 h 252"/>
                <a:gd name="T8" fmla="*/ 880 w 1200"/>
                <a:gd name="T9" fmla="*/ 128 h 252"/>
                <a:gd name="T10" fmla="*/ 880 w 1200"/>
                <a:gd name="T11" fmla="*/ 127 h 252"/>
                <a:gd name="T12" fmla="*/ 940 w 1200"/>
                <a:gd name="T13" fmla="*/ 64 h 252"/>
                <a:gd name="T14" fmla="*/ 880 w 1200"/>
                <a:gd name="T15" fmla="*/ 0 h 252"/>
                <a:gd name="T16" fmla="*/ 880 w 1200"/>
                <a:gd name="T17" fmla="*/ 0 h 252"/>
                <a:gd name="T18" fmla="*/ 0 w 1200"/>
                <a:gd name="T19" fmla="*/ 0 h 252"/>
                <a:gd name="T20" fmla="*/ 0 w 1200"/>
                <a:gd name="T21" fmla="*/ 4 h 252"/>
                <a:gd name="T22" fmla="*/ 876 w 1200"/>
                <a:gd name="T23" fmla="*/ 4 h 252"/>
                <a:gd name="T24" fmla="*/ 936 w 1200"/>
                <a:gd name="T25" fmla="*/ 64 h 252"/>
                <a:gd name="T26" fmla="*/ 876 w 1200"/>
                <a:gd name="T27" fmla="*/ 124 h 252"/>
                <a:gd name="T28" fmla="*/ 876 w 1200"/>
                <a:gd name="T29" fmla="*/ 124 h 252"/>
                <a:gd name="T30" fmla="*/ 832 w 1200"/>
                <a:gd name="T31" fmla="*/ 124 h 252"/>
                <a:gd name="T32" fmla="*/ 768 w 1200"/>
                <a:gd name="T33" fmla="*/ 188 h 252"/>
                <a:gd name="T34" fmla="*/ 832 w 1200"/>
                <a:gd name="T35" fmla="*/ 252 h 252"/>
                <a:gd name="T36" fmla="*/ 832 w 1200"/>
                <a:gd name="T37" fmla="*/ 252 h 252"/>
                <a:gd name="T38" fmla="*/ 1200 w 1200"/>
                <a:gd name="T39" fmla="*/ 252 h 252"/>
                <a:gd name="T40" fmla="*/ 1200 w 1200"/>
                <a:gd name="T41" fmla="*/ 248 h 252"/>
                <a:gd name="T42" fmla="*/ 832 w 1200"/>
                <a:gd name="T43" fmla="*/ 248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00" h="252">
                  <a:moveTo>
                    <a:pt x="832" y="248"/>
                  </a:moveTo>
                  <a:cubicBezTo>
                    <a:pt x="832" y="248"/>
                    <a:pt x="832" y="248"/>
                    <a:pt x="832" y="248"/>
                  </a:cubicBezTo>
                  <a:cubicBezTo>
                    <a:pt x="800" y="248"/>
                    <a:pt x="772" y="221"/>
                    <a:pt x="772" y="188"/>
                  </a:cubicBezTo>
                  <a:cubicBezTo>
                    <a:pt x="772" y="155"/>
                    <a:pt x="800" y="128"/>
                    <a:pt x="832" y="128"/>
                  </a:cubicBezTo>
                  <a:cubicBezTo>
                    <a:pt x="880" y="128"/>
                    <a:pt x="880" y="128"/>
                    <a:pt x="880" y="128"/>
                  </a:cubicBezTo>
                  <a:cubicBezTo>
                    <a:pt x="880" y="127"/>
                    <a:pt x="880" y="127"/>
                    <a:pt x="880" y="127"/>
                  </a:cubicBezTo>
                  <a:cubicBezTo>
                    <a:pt x="914" y="125"/>
                    <a:pt x="940" y="98"/>
                    <a:pt x="940" y="64"/>
                  </a:cubicBezTo>
                  <a:cubicBezTo>
                    <a:pt x="940" y="30"/>
                    <a:pt x="914" y="2"/>
                    <a:pt x="880" y="0"/>
                  </a:cubicBezTo>
                  <a:cubicBezTo>
                    <a:pt x="880" y="0"/>
                    <a:pt x="880" y="0"/>
                    <a:pt x="88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876" y="4"/>
                    <a:pt x="876" y="4"/>
                    <a:pt x="876" y="4"/>
                  </a:cubicBezTo>
                  <a:cubicBezTo>
                    <a:pt x="908" y="4"/>
                    <a:pt x="936" y="31"/>
                    <a:pt x="936" y="64"/>
                  </a:cubicBezTo>
                  <a:cubicBezTo>
                    <a:pt x="936" y="97"/>
                    <a:pt x="908" y="124"/>
                    <a:pt x="876" y="124"/>
                  </a:cubicBezTo>
                  <a:cubicBezTo>
                    <a:pt x="876" y="124"/>
                    <a:pt x="876" y="124"/>
                    <a:pt x="876" y="124"/>
                  </a:cubicBezTo>
                  <a:cubicBezTo>
                    <a:pt x="832" y="124"/>
                    <a:pt x="832" y="124"/>
                    <a:pt x="832" y="124"/>
                  </a:cubicBezTo>
                  <a:cubicBezTo>
                    <a:pt x="800" y="124"/>
                    <a:pt x="768" y="153"/>
                    <a:pt x="768" y="188"/>
                  </a:cubicBezTo>
                  <a:cubicBezTo>
                    <a:pt x="768" y="223"/>
                    <a:pt x="800" y="252"/>
                    <a:pt x="832" y="252"/>
                  </a:cubicBezTo>
                  <a:cubicBezTo>
                    <a:pt x="832" y="252"/>
                    <a:pt x="832" y="252"/>
                    <a:pt x="832" y="252"/>
                  </a:cubicBezTo>
                  <a:cubicBezTo>
                    <a:pt x="1200" y="252"/>
                    <a:pt x="1200" y="252"/>
                    <a:pt x="1200" y="252"/>
                  </a:cubicBezTo>
                  <a:cubicBezTo>
                    <a:pt x="1200" y="248"/>
                    <a:pt x="1200" y="248"/>
                    <a:pt x="1200" y="248"/>
                  </a:cubicBezTo>
                  <a:lnTo>
                    <a:pt x="832" y="248"/>
                  </a:lnTo>
                  <a:close/>
                </a:path>
              </a:pathLst>
            </a:custGeom>
            <a:solidFill>
              <a:srgbClr val="CE3836"/>
            </a:solidFill>
            <a:ln w="63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cxnSp>
          <p:nvCxnSpPr>
            <p:cNvPr id="113" name="直接连接符 112"/>
            <p:cNvCxnSpPr/>
            <p:nvPr/>
          </p:nvCxnSpPr>
          <p:spPr>
            <a:xfrm>
              <a:off x="-12700" y="504141"/>
              <a:ext cx="1725385" cy="0"/>
            </a:xfrm>
            <a:prstGeom prst="line">
              <a:avLst/>
            </a:prstGeom>
            <a:ln>
              <a:solidFill>
                <a:srgbClr val="CE383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文本框 2"/>
          <p:cNvSpPr txBox="1"/>
          <p:nvPr/>
        </p:nvSpPr>
        <p:spPr>
          <a:xfrm>
            <a:off x="541020" y="1344295"/>
            <a:ext cx="11067415" cy="3771265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sz="4000" b="1" u="sng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</a:rPr>
              <a:t>深陷的断层：经验、工具与系统控制的脱节</a:t>
            </a:r>
            <a:endParaRPr lang="zh-CN" sz="17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sz="36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核心论断：</a:t>
            </a:r>
            <a:endParaRPr lang="zh-CN" sz="2800" b="1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45720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*   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当</a:t>
            </a:r>
            <a:r>
              <a:rPr 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前，项目管理被困在两端：一端是难以复制的</a:t>
            </a:r>
            <a:r>
              <a:rPr lang="zh-CN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“个人经验”</a:t>
            </a:r>
            <a:r>
              <a:rPr 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，另一端是形成数据孤岛的</a:t>
            </a:r>
            <a:r>
              <a:rPr lang="zh-CN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“计划工具”</a:t>
            </a:r>
            <a:r>
              <a:rPr 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。</a:t>
            </a:r>
            <a:endParaRPr lang="zh-CN" sz="28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    *   </a:t>
            </a:r>
            <a:r>
              <a:rPr lang="zh-CN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根本矛盾：</a:t>
            </a:r>
            <a:r>
              <a:rPr 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在经验与工具的断层之间，缺乏一套贯穿始终的</a:t>
            </a:r>
            <a:r>
              <a:rPr lang="zh-CN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“治理机制”</a:t>
            </a:r>
            <a:r>
              <a:rPr 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，导致</a:t>
            </a:r>
            <a:r>
              <a:rPr lang="zh-CN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整体性工期</a:t>
            </a:r>
            <a:r>
              <a:rPr 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在</a:t>
            </a:r>
            <a:r>
              <a:rPr lang="zh-CN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“机制性延误”</a:t>
            </a:r>
            <a:r>
              <a:rPr 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中失守。</a:t>
            </a:r>
            <a:endParaRPr lang="zh-CN" altLang="en-US" sz="28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组合 107"/>
          <p:cNvGrpSpPr/>
          <p:nvPr/>
        </p:nvGrpSpPr>
        <p:grpSpPr>
          <a:xfrm>
            <a:off x="3064626" y="586776"/>
            <a:ext cx="5477442" cy="510071"/>
            <a:chOff x="3446010" y="586776"/>
            <a:chExt cx="5180317" cy="510071"/>
          </a:xfrm>
        </p:grpSpPr>
        <p:sp>
          <p:nvSpPr>
            <p:cNvPr id="109" name="Freeform 173"/>
            <p:cNvSpPr>
              <a:spLocks noEditPoints="1"/>
            </p:cNvSpPr>
            <p:nvPr/>
          </p:nvSpPr>
          <p:spPr bwMode="auto">
            <a:xfrm flipH="1">
              <a:off x="4585863" y="586776"/>
              <a:ext cx="4040464" cy="510071"/>
            </a:xfrm>
            <a:custGeom>
              <a:avLst/>
              <a:gdLst>
                <a:gd name="T0" fmla="*/ 326 w 419"/>
                <a:gd name="T1" fmla="*/ 62 h 71"/>
                <a:gd name="T2" fmla="*/ 406 w 419"/>
                <a:gd name="T3" fmla="*/ 61 h 71"/>
                <a:gd name="T4" fmla="*/ 317 w 419"/>
                <a:gd name="T5" fmla="*/ 56 h 71"/>
                <a:gd name="T6" fmla="*/ 400 w 419"/>
                <a:gd name="T7" fmla="*/ 55 h 71"/>
                <a:gd name="T8" fmla="*/ 371 w 419"/>
                <a:gd name="T9" fmla="*/ 55 h 71"/>
                <a:gd name="T10" fmla="*/ 403 w 419"/>
                <a:gd name="T11" fmla="*/ 53 h 71"/>
                <a:gd name="T12" fmla="*/ 408 w 419"/>
                <a:gd name="T13" fmla="*/ 50 h 71"/>
                <a:gd name="T14" fmla="*/ 385 w 419"/>
                <a:gd name="T15" fmla="*/ 46 h 71"/>
                <a:gd name="T16" fmla="*/ 381 w 419"/>
                <a:gd name="T17" fmla="*/ 43 h 71"/>
                <a:gd name="T18" fmla="*/ 378 w 419"/>
                <a:gd name="T19" fmla="*/ 39 h 71"/>
                <a:gd name="T20" fmla="*/ 329 w 419"/>
                <a:gd name="T21" fmla="*/ 35 h 71"/>
                <a:gd name="T22" fmla="*/ 377 w 419"/>
                <a:gd name="T23" fmla="*/ 34 h 71"/>
                <a:gd name="T24" fmla="*/ 320 w 419"/>
                <a:gd name="T25" fmla="*/ 30 h 71"/>
                <a:gd name="T26" fmla="*/ 370 w 419"/>
                <a:gd name="T27" fmla="*/ 28 h 71"/>
                <a:gd name="T28" fmla="*/ 371 w 419"/>
                <a:gd name="T29" fmla="*/ 28 h 71"/>
                <a:gd name="T30" fmla="*/ 359 w 419"/>
                <a:gd name="T31" fmla="*/ 25 h 71"/>
                <a:gd name="T32" fmla="*/ 326 w 419"/>
                <a:gd name="T33" fmla="*/ 22 h 71"/>
                <a:gd name="T34" fmla="*/ 366 w 419"/>
                <a:gd name="T35" fmla="*/ 19 h 71"/>
                <a:gd name="T36" fmla="*/ 342 w 419"/>
                <a:gd name="T37" fmla="*/ 16 h 71"/>
                <a:gd name="T38" fmla="*/ 359 w 419"/>
                <a:gd name="T39" fmla="*/ 14 h 71"/>
                <a:gd name="T40" fmla="*/ 348 w 419"/>
                <a:gd name="T41" fmla="*/ 12 h 71"/>
                <a:gd name="T42" fmla="*/ 283 w 419"/>
                <a:gd name="T43" fmla="*/ 7 h 71"/>
                <a:gd name="T44" fmla="*/ 382 w 419"/>
                <a:gd name="T45" fmla="*/ 9 h 71"/>
                <a:gd name="T46" fmla="*/ 342 w 419"/>
                <a:gd name="T47" fmla="*/ 5 h 71"/>
                <a:gd name="T48" fmla="*/ 334 w 419"/>
                <a:gd name="T49" fmla="*/ 5 h 71"/>
                <a:gd name="T50" fmla="*/ 324 w 419"/>
                <a:gd name="T51" fmla="*/ 4 h 71"/>
                <a:gd name="T52" fmla="*/ 280 w 419"/>
                <a:gd name="T53" fmla="*/ 4 h 71"/>
                <a:gd name="T54" fmla="*/ 255 w 419"/>
                <a:gd name="T55" fmla="*/ 3 h 71"/>
                <a:gd name="T56" fmla="*/ 237 w 419"/>
                <a:gd name="T57" fmla="*/ 3 h 71"/>
                <a:gd name="T58" fmla="*/ 214 w 419"/>
                <a:gd name="T59" fmla="*/ 2 h 71"/>
                <a:gd name="T60" fmla="*/ 184 w 419"/>
                <a:gd name="T61" fmla="*/ 3 h 71"/>
                <a:gd name="T62" fmla="*/ 162 w 419"/>
                <a:gd name="T63" fmla="*/ 2 h 71"/>
                <a:gd name="T64" fmla="*/ 78 w 419"/>
                <a:gd name="T65" fmla="*/ 2 h 71"/>
                <a:gd name="T66" fmla="*/ 2 w 419"/>
                <a:gd name="T67" fmla="*/ 7 h 71"/>
                <a:gd name="T68" fmla="*/ 1 w 419"/>
                <a:gd name="T69" fmla="*/ 10 h 71"/>
                <a:gd name="T70" fmla="*/ 4 w 419"/>
                <a:gd name="T71" fmla="*/ 14 h 71"/>
                <a:gd name="T72" fmla="*/ 2 w 419"/>
                <a:gd name="T73" fmla="*/ 18 h 71"/>
                <a:gd name="T74" fmla="*/ 3 w 419"/>
                <a:gd name="T75" fmla="*/ 23 h 71"/>
                <a:gd name="T76" fmla="*/ 5 w 419"/>
                <a:gd name="T77" fmla="*/ 26 h 71"/>
                <a:gd name="T78" fmla="*/ 6 w 419"/>
                <a:gd name="T79" fmla="*/ 28 h 71"/>
                <a:gd name="T80" fmla="*/ 8 w 419"/>
                <a:gd name="T81" fmla="*/ 34 h 71"/>
                <a:gd name="T82" fmla="*/ 12 w 419"/>
                <a:gd name="T83" fmla="*/ 37 h 71"/>
                <a:gd name="T84" fmla="*/ 10 w 419"/>
                <a:gd name="T85" fmla="*/ 42 h 71"/>
                <a:gd name="T86" fmla="*/ 15 w 419"/>
                <a:gd name="T87" fmla="*/ 47 h 71"/>
                <a:gd name="T88" fmla="*/ 13 w 419"/>
                <a:gd name="T89" fmla="*/ 50 h 71"/>
                <a:gd name="T90" fmla="*/ 12 w 419"/>
                <a:gd name="T91" fmla="*/ 52 h 71"/>
                <a:gd name="T92" fmla="*/ 22 w 419"/>
                <a:gd name="T93" fmla="*/ 55 h 71"/>
                <a:gd name="T94" fmla="*/ 16 w 419"/>
                <a:gd name="T95" fmla="*/ 59 h 71"/>
                <a:gd name="T96" fmla="*/ 17 w 419"/>
                <a:gd name="T97" fmla="*/ 62 h 71"/>
                <a:gd name="T98" fmla="*/ 88 w 419"/>
                <a:gd name="T99" fmla="*/ 70 h 71"/>
                <a:gd name="T100" fmla="*/ 304 w 419"/>
                <a:gd name="T101" fmla="*/ 70 h 71"/>
                <a:gd name="T102" fmla="*/ 402 w 419"/>
                <a:gd name="T103" fmla="*/ 68 h 71"/>
                <a:gd name="T104" fmla="*/ 336 w 419"/>
                <a:gd name="T105" fmla="*/ 14 h 71"/>
                <a:gd name="T106" fmla="*/ 310 w 419"/>
                <a:gd name="T107" fmla="*/ 69 h 71"/>
                <a:gd name="T108" fmla="*/ 320 w 419"/>
                <a:gd name="T109" fmla="*/ 66 h 71"/>
                <a:gd name="T110" fmla="*/ 326 w 419"/>
                <a:gd name="T111" fmla="*/ 65 h 71"/>
                <a:gd name="T112" fmla="*/ 377 w 419"/>
                <a:gd name="T113" fmla="*/ 67 h 71"/>
                <a:gd name="T114" fmla="*/ 389 w 419"/>
                <a:gd name="T115" fmla="*/ 67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19" h="71">
                  <a:moveTo>
                    <a:pt x="313" y="63"/>
                  </a:moveTo>
                  <a:cubicBezTo>
                    <a:pt x="313" y="62"/>
                    <a:pt x="313" y="62"/>
                    <a:pt x="313" y="62"/>
                  </a:cubicBezTo>
                  <a:cubicBezTo>
                    <a:pt x="317" y="62"/>
                    <a:pt x="321" y="62"/>
                    <a:pt x="325" y="62"/>
                  </a:cubicBezTo>
                  <a:cubicBezTo>
                    <a:pt x="326" y="62"/>
                    <a:pt x="326" y="62"/>
                    <a:pt x="326" y="62"/>
                  </a:cubicBezTo>
                  <a:cubicBezTo>
                    <a:pt x="325" y="62"/>
                    <a:pt x="323" y="62"/>
                    <a:pt x="322" y="61"/>
                  </a:cubicBezTo>
                  <a:cubicBezTo>
                    <a:pt x="353" y="61"/>
                    <a:pt x="353" y="61"/>
                    <a:pt x="353" y="61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72" y="61"/>
                    <a:pt x="390" y="62"/>
                    <a:pt x="406" y="61"/>
                  </a:cubicBezTo>
                  <a:cubicBezTo>
                    <a:pt x="404" y="60"/>
                    <a:pt x="404" y="60"/>
                    <a:pt x="404" y="60"/>
                  </a:cubicBezTo>
                  <a:cubicBezTo>
                    <a:pt x="409" y="60"/>
                    <a:pt x="415" y="60"/>
                    <a:pt x="419" y="59"/>
                  </a:cubicBezTo>
                  <a:cubicBezTo>
                    <a:pt x="384" y="58"/>
                    <a:pt x="349" y="60"/>
                    <a:pt x="316" y="57"/>
                  </a:cubicBezTo>
                  <a:cubicBezTo>
                    <a:pt x="316" y="57"/>
                    <a:pt x="317" y="57"/>
                    <a:pt x="317" y="56"/>
                  </a:cubicBezTo>
                  <a:cubicBezTo>
                    <a:pt x="349" y="56"/>
                    <a:pt x="382" y="59"/>
                    <a:pt x="414" y="57"/>
                  </a:cubicBezTo>
                  <a:cubicBezTo>
                    <a:pt x="405" y="56"/>
                    <a:pt x="394" y="56"/>
                    <a:pt x="385" y="55"/>
                  </a:cubicBezTo>
                  <a:cubicBezTo>
                    <a:pt x="385" y="55"/>
                    <a:pt x="385" y="55"/>
                    <a:pt x="385" y="55"/>
                  </a:cubicBezTo>
                  <a:cubicBezTo>
                    <a:pt x="400" y="55"/>
                    <a:pt x="400" y="55"/>
                    <a:pt x="400" y="55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55"/>
                    <a:pt x="378" y="55"/>
                    <a:pt x="377" y="55"/>
                  </a:cubicBezTo>
                  <a:cubicBezTo>
                    <a:pt x="376" y="55"/>
                    <a:pt x="374" y="55"/>
                    <a:pt x="374" y="54"/>
                  </a:cubicBezTo>
                  <a:cubicBezTo>
                    <a:pt x="373" y="55"/>
                    <a:pt x="371" y="54"/>
                    <a:pt x="371" y="55"/>
                  </a:cubicBezTo>
                  <a:cubicBezTo>
                    <a:pt x="363" y="55"/>
                    <a:pt x="354" y="54"/>
                    <a:pt x="344" y="54"/>
                  </a:cubicBezTo>
                  <a:cubicBezTo>
                    <a:pt x="343" y="53"/>
                    <a:pt x="343" y="53"/>
                    <a:pt x="343" y="53"/>
                  </a:cubicBezTo>
                  <a:cubicBezTo>
                    <a:pt x="345" y="53"/>
                    <a:pt x="345" y="53"/>
                    <a:pt x="345" y="53"/>
                  </a:cubicBezTo>
                  <a:cubicBezTo>
                    <a:pt x="365" y="53"/>
                    <a:pt x="385" y="54"/>
                    <a:pt x="403" y="53"/>
                  </a:cubicBezTo>
                  <a:cubicBezTo>
                    <a:pt x="379" y="52"/>
                    <a:pt x="353" y="52"/>
                    <a:pt x="329" y="50"/>
                  </a:cubicBezTo>
                  <a:cubicBezTo>
                    <a:pt x="349" y="50"/>
                    <a:pt x="370" y="51"/>
                    <a:pt x="391" y="51"/>
                  </a:cubicBezTo>
                  <a:cubicBezTo>
                    <a:pt x="393" y="50"/>
                    <a:pt x="393" y="50"/>
                    <a:pt x="393" y="50"/>
                  </a:cubicBezTo>
                  <a:cubicBezTo>
                    <a:pt x="408" y="50"/>
                    <a:pt x="408" y="50"/>
                    <a:pt x="408" y="50"/>
                  </a:cubicBezTo>
                  <a:cubicBezTo>
                    <a:pt x="384" y="49"/>
                    <a:pt x="359" y="48"/>
                    <a:pt x="334" y="48"/>
                  </a:cubicBezTo>
                  <a:cubicBezTo>
                    <a:pt x="335" y="47"/>
                    <a:pt x="336" y="47"/>
                    <a:pt x="337" y="47"/>
                  </a:cubicBezTo>
                  <a:cubicBezTo>
                    <a:pt x="359" y="48"/>
                    <a:pt x="381" y="49"/>
                    <a:pt x="403" y="48"/>
                  </a:cubicBezTo>
                  <a:cubicBezTo>
                    <a:pt x="397" y="48"/>
                    <a:pt x="391" y="47"/>
                    <a:pt x="385" y="46"/>
                  </a:cubicBezTo>
                  <a:cubicBezTo>
                    <a:pt x="388" y="45"/>
                    <a:pt x="393" y="47"/>
                    <a:pt x="397" y="46"/>
                  </a:cubicBezTo>
                  <a:cubicBezTo>
                    <a:pt x="388" y="45"/>
                    <a:pt x="388" y="45"/>
                    <a:pt x="388" y="45"/>
                  </a:cubicBezTo>
                  <a:cubicBezTo>
                    <a:pt x="386" y="43"/>
                    <a:pt x="380" y="45"/>
                    <a:pt x="377" y="43"/>
                  </a:cubicBezTo>
                  <a:cubicBezTo>
                    <a:pt x="381" y="43"/>
                    <a:pt x="381" y="43"/>
                    <a:pt x="381" y="43"/>
                  </a:cubicBezTo>
                  <a:cubicBezTo>
                    <a:pt x="359" y="41"/>
                    <a:pt x="359" y="41"/>
                    <a:pt x="359" y="41"/>
                  </a:cubicBezTo>
                  <a:cubicBezTo>
                    <a:pt x="389" y="41"/>
                    <a:pt x="389" y="41"/>
                    <a:pt x="389" y="41"/>
                  </a:cubicBezTo>
                  <a:cubicBezTo>
                    <a:pt x="391" y="39"/>
                    <a:pt x="396" y="41"/>
                    <a:pt x="398" y="40"/>
                  </a:cubicBezTo>
                  <a:cubicBezTo>
                    <a:pt x="378" y="39"/>
                    <a:pt x="378" y="39"/>
                    <a:pt x="378" y="39"/>
                  </a:cubicBezTo>
                  <a:cubicBezTo>
                    <a:pt x="377" y="39"/>
                    <a:pt x="377" y="39"/>
                    <a:pt x="377" y="39"/>
                  </a:cubicBezTo>
                  <a:cubicBezTo>
                    <a:pt x="381" y="38"/>
                    <a:pt x="386" y="40"/>
                    <a:pt x="391" y="39"/>
                  </a:cubicBezTo>
                  <a:cubicBezTo>
                    <a:pt x="395" y="38"/>
                    <a:pt x="400" y="39"/>
                    <a:pt x="404" y="38"/>
                  </a:cubicBezTo>
                  <a:cubicBezTo>
                    <a:pt x="378" y="38"/>
                    <a:pt x="355" y="36"/>
                    <a:pt x="329" y="35"/>
                  </a:cubicBezTo>
                  <a:cubicBezTo>
                    <a:pt x="328" y="35"/>
                    <a:pt x="328" y="35"/>
                    <a:pt x="328" y="35"/>
                  </a:cubicBezTo>
                  <a:cubicBezTo>
                    <a:pt x="328" y="34"/>
                    <a:pt x="329" y="35"/>
                    <a:pt x="330" y="35"/>
                  </a:cubicBezTo>
                  <a:cubicBezTo>
                    <a:pt x="324" y="33"/>
                    <a:pt x="316" y="34"/>
                    <a:pt x="309" y="33"/>
                  </a:cubicBezTo>
                  <a:cubicBezTo>
                    <a:pt x="331" y="32"/>
                    <a:pt x="354" y="35"/>
                    <a:pt x="377" y="34"/>
                  </a:cubicBezTo>
                  <a:cubicBezTo>
                    <a:pt x="357" y="32"/>
                    <a:pt x="335" y="32"/>
                    <a:pt x="314" y="31"/>
                  </a:cubicBezTo>
                  <a:cubicBezTo>
                    <a:pt x="317" y="30"/>
                    <a:pt x="322" y="31"/>
                    <a:pt x="325" y="30"/>
                  </a:cubicBezTo>
                  <a:cubicBezTo>
                    <a:pt x="329" y="31"/>
                    <a:pt x="333" y="31"/>
                    <a:pt x="337" y="31"/>
                  </a:cubicBezTo>
                  <a:cubicBezTo>
                    <a:pt x="331" y="29"/>
                    <a:pt x="325" y="31"/>
                    <a:pt x="320" y="30"/>
                  </a:cubicBezTo>
                  <a:cubicBezTo>
                    <a:pt x="335" y="28"/>
                    <a:pt x="349" y="31"/>
                    <a:pt x="364" y="30"/>
                  </a:cubicBezTo>
                  <a:cubicBezTo>
                    <a:pt x="349" y="29"/>
                    <a:pt x="349" y="29"/>
                    <a:pt x="349" y="29"/>
                  </a:cubicBezTo>
                  <a:cubicBezTo>
                    <a:pt x="344" y="27"/>
                    <a:pt x="337" y="29"/>
                    <a:pt x="333" y="27"/>
                  </a:cubicBezTo>
                  <a:cubicBezTo>
                    <a:pt x="346" y="26"/>
                    <a:pt x="358" y="27"/>
                    <a:pt x="370" y="28"/>
                  </a:cubicBezTo>
                  <a:cubicBezTo>
                    <a:pt x="367" y="28"/>
                    <a:pt x="362" y="28"/>
                    <a:pt x="359" y="28"/>
                  </a:cubicBezTo>
                  <a:cubicBezTo>
                    <a:pt x="359" y="28"/>
                    <a:pt x="359" y="28"/>
                    <a:pt x="359" y="28"/>
                  </a:cubicBezTo>
                  <a:cubicBezTo>
                    <a:pt x="364" y="27"/>
                    <a:pt x="369" y="29"/>
                    <a:pt x="373" y="28"/>
                  </a:cubicBezTo>
                  <a:cubicBezTo>
                    <a:pt x="372" y="28"/>
                    <a:pt x="371" y="28"/>
                    <a:pt x="371" y="28"/>
                  </a:cubicBezTo>
                  <a:cubicBezTo>
                    <a:pt x="379" y="27"/>
                    <a:pt x="388" y="29"/>
                    <a:pt x="396" y="28"/>
                  </a:cubicBezTo>
                  <a:cubicBezTo>
                    <a:pt x="379" y="27"/>
                    <a:pt x="379" y="27"/>
                    <a:pt x="379" y="27"/>
                  </a:cubicBezTo>
                  <a:cubicBezTo>
                    <a:pt x="372" y="26"/>
                    <a:pt x="366" y="27"/>
                    <a:pt x="358" y="26"/>
                  </a:cubicBezTo>
                  <a:cubicBezTo>
                    <a:pt x="359" y="25"/>
                    <a:pt x="359" y="25"/>
                    <a:pt x="359" y="25"/>
                  </a:cubicBezTo>
                  <a:cubicBezTo>
                    <a:pt x="377" y="27"/>
                    <a:pt x="391" y="24"/>
                    <a:pt x="410" y="25"/>
                  </a:cubicBezTo>
                  <a:cubicBezTo>
                    <a:pt x="409" y="25"/>
                    <a:pt x="409" y="25"/>
                    <a:pt x="409" y="25"/>
                  </a:cubicBezTo>
                  <a:cubicBezTo>
                    <a:pt x="337" y="22"/>
                    <a:pt x="337" y="22"/>
                    <a:pt x="337" y="22"/>
                  </a:cubicBezTo>
                  <a:cubicBezTo>
                    <a:pt x="326" y="22"/>
                    <a:pt x="326" y="22"/>
                    <a:pt x="326" y="22"/>
                  </a:cubicBezTo>
                  <a:cubicBezTo>
                    <a:pt x="337" y="21"/>
                    <a:pt x="347" y="23"/>
                    <a:pt x="358" y="22"/>
                  </a:cubicBezTo>
                  <a:cubicBezTo>
                    <a:pt x="350" y="21"/>
                    <a:pt x="341" y="21"/>
                    <a:pt x="333" y="21"/>
                  </a:cubicBezTo>
                  <a:cubicBezTo>
                    <a:pt x="334" y="20"/>
                    <a:pt x="334" y="20"/>
                    <a:pt x="334" y="20"/>
                  </a:cubicBezTo>
                  <a:cubicBezTo>
                    <a:pt x="344" y="20"/>
                    <a:pt x="357" y="21"/>
                    <a:pt x="366" y="19"/>
                  </a:cubicBezTo>
                  <a:cubicBezTo>
                    <a:pt x="365" y="19"/>
                    <a:pt x="364" y="19"/>
                    <a:pt x="364" y="19"/>
                  </a:cubicBezTo>
                  <a:cubicBezTo>
                    <a:pt x="366" y="18"/>
                    <a:pt x="366" y="18"/>
                    <a:pt x="366" y="18"/>
                  </a:cubicBezTo>
                  <a:cubicBezTo>
                    <a:pt x="355" y="18"/>
                    <a:pt x="355" y="18"/>
                    <a:pt x="355" y="18"/>
                  </a:cubicBezTo>
                  <a:cubicBezTo>
                    <a:pt x="352" y="16"/>
                    <a:pt x="346" y="17"/>
                    <a:pt x="342" y="16"/>
                  </a:cubicBezTo>
                  <a:cubicBezTo>
                    <a:pt x="343" y="16"/>
                    <a:pt x="343" y="16"/>
                    <a:pt x="343" y="16"/>
                  </a:cubicBezTo>
                  <a:cubicBezTo>
                    <a:pt x="353" y="16"/>
                    <a:pt x="364" y="16"/>
                    <a:pt x="374" y="16"/>
                  </a:cubicBezTo>
                  <a:cubicBezTo>
                    <a:pt x="344" y="15"/>
                    <a:pt x="344" y="15"/>
                    <a:pt x="344" y="15"/>
                  </a:cubicBezTo>
                  <a:cubicBezTo>
                    <a:pt x="349" y="14"/>
                    <a:pt x="354" y="15"/>
                    <a:pt x="359" y="14"/>
                  </a:cubicBezTo>
                  <a:cubicBezTo>
                    <a:pt x="358" y="14"/>
                    <a:pt x="358" y="14"/>
                    <a:pt x="358" y="14"/>
                  </a:cubicBezTo>
                  <a:cubicBezTo>
                    <a:pt x="347" y="14"/>
                    <a:pt x="337" y="13"/>
                    <a:pt x="326" y="13"/>
                  </a:cubicBezTo>
                  <a:cubicBezTo>
                    <a:pt x="337" y="12"/>
                    <a:pt x="347" y="13"/>
                    <a:pt x="357" y="13"/>
                  </a:cubicBezTo>
                  <a:cubicBezTo>
                    <a:pt x="348" y="12"/>
                    <a:pt x="348" y="12"/>
                    <a:pt x="348" y="12"/>
                  </a:cubicBezTo>
                  <a:cubicBezTo>
                    <a:pt x="358" y="12"/>
                    <a:pt x="366" y="13"/>
                    <a:pt x="376" y="12"/>
                  </a:cubicBezTo>
                  <a:cubicBezTo>
                    <a:pt x="352" y="10"/>
                    <a:pt x="328" y="10"/>
                    <a:pt x="303" y="9"/>
                  </a:cubicBezTo>
                  <a:cubicBezTo>
                    <a:pt x="307" y="7"/>
                    <a:pt x="313" y="9"/>
                    <a:pt x="315" y="8"/>
                  </a:cubicBezTo>
                  <a:cubicBezTo>
                    <a:pt x="305" y="7"/>
                    <a:pt x="294" y="7"/>
                    <a:pt x="283" y="7"/>
                  </a:cubicBezTo>
                  <a:cubicBezTo>
                    <a:pt x="281" y="7"/>
                    <a:pt x="283" y="6"/>
                    <a:pt x="281" y="6"/>
                  </a:cubicBezTo>
                  <a:cubicBezTo>
                    <a:pt x="282" y="6"/>
                    <a:pt x="283" y="6"/>
                    <a:pt x="284" y="6"/>
                  </a:cubicBezTo>
                  <a:cubicBezTo>
                    <a:pt x="353" y="8"/>
                    <a:pt x="353" y="8"/>
                    <a:pt x="353" y="8"/>
                  </a:cubicBezTo>
                  <a:cubicBezTo>
                    <a:pt x="363" y="9"/>
                    <a:pt x="373" y="9"/>
                    <a:pt x="382" y="9"/>
                  </a:cubicBezTo>
                  <a:cubicBezTo>
                    <a:pt x="358" y="8"/>
                    <a:pt x="358" y="8"/>
                    <a:pt x="358" y="8"/>
                  </a:cubicBezTo>
                  <a:cubicBezTo>
                    <a:pt x="357" y="8"/>
                    <a:pt x="357" y="8"/>
                    <a:pt x="357" y="8"/>
                  </a:cubicBezTo>
                  <a:cubicBezTo>
                    <a:pt x="368" y="8"/>
                    <a:pt x="379" y="9"/>
                    <a:pt x="390" y="8"/>
                  </a:cubicBezTo>
                  <a:cubicBezTo>
                    <a:pt x="373" y="9"/>
                    <a:pt x="358" y="4"/>
                    <a:pt x="342" y="5"/>
                  </a:cubicBezTo>
                  <a:cubicBezTo>
                    <a:pt x="343" y="5"/>
                    <a:pt x="343" y="5"/>
                    <a:pt x="343" y="6"/>
                  </a:cubicBezTo>
                  <a:cubicBezTo>
                    <a:pt x="340" y="6"/>
                    <a:pt x="337" y="6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3" y="5"/>
                    <a:pt x="333" y="5"/>
                  </a:cubicBezTo>
                  <a:cubicBezTo>
                    <a:pt x="331" y="5"/>
                    <a:pt x="328" y="6"/>
                    <a:pt x="327" y="4"/>
                  </a:cubicBezTo>
                  <a:cubicBezTo>
                    <a:pt x="326" y="5"/>
                    <a:pt x="326" y="5"/>
                    <a:pt x="326" y="5"/>
                  </a:cubicBezTo>
                  <a:cubicBezTo>
                    <a:pt x="324" y="4"/>
                    <a:pt x="324" y="4"/>
                    <a:pt x="324" y="4"/>
                  </a:cubicBezTo>
                  <a:cubicBezTo>
                    <a:pt x="324" y="5"/>
                    <a:pt x="324" y="5"/>
                    <a:pt x="324" y="5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6" y="3"/>
                    <a:pt x="286" y="3"/>
                    <a:pt x="286" y="3"/>
                  </a:cubicBezTo>
                  <a:cubicBezTo>
                    <a:pt x="284" y="4"/>
                    <a:pt x="280" y="2"/>
                    <a:pt x="280" y="4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1" y="4"/>
                    <a:pt x="246" y="4"/>
                    <a:pt x="241" y="3"/>
                  </a:cubicBezTo>
                  <a:cubicBezTo>
                    <a:pt x="241" y="3"/>
                    <a:pt x="242" y="3"/>
                    <a:pt x="242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0" y="4"/>
                    <a:pt x="223" y="3"/>
                    <a:pt x="216" y="3"/>
                  </a:cubicBezTo>
                  <a:cubicBezTo>
                    <a:pt x="216" y="2"/>
                    <a:pt x="216" y="2"/>
                    <a:pt x="216" y="2"/>
                  </a:cubicBezTo>
                  <a:cubicBezTo>
                    <a:pt x="215" y="2"/>
                    <a:pt x="214" y="2"/>
                    <a:pt x="214" y="2"/>
                  </a:cubicBezTo>
                  <a:cubicBezTo>
                    <a:pt x="210" y="2"/>
                    <a:pt x="206" y="1"/>
                    <a:pt x="204" y="3"/>
                  </a:cubicBezTo>
                  <a:cubicBezTo>
                    <a:pt x="203" y="2"/>
                    <a:pt x="202" y="2"/>
                    <a:pt x="201" y="3"/>
                  </a:cubicBezTo>
                  <a:cubicBezTo>
                    <a:pt x="199" y="1"/>
                    <a:pt x="194" y="2"/>
                    <a:pt x="190" y="2"/>
                  </a:cubicBezTo>
                  <a:cubicBezTo>
                    <a:pt x="190" y="3"/>
                    <a:pt x="186" y="3"/>
                    <a:pt x="184" y="3"/>
                  </a:cubicBezTo>
                  <a:cubicBezTo>
                    <a:pt x="183" y="2"/>
                    <a:pt x="181" y="3"/>
                    <a:pt x="181" y="2"/>
                  </a:cubicBezTo>
                  <a:cubicBezTo>
                    <a:pt x="175" y="0"/>
                    <a:pt x="170" y="4"/>
                    <a:pt x="164" y="2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158" y="2"/>
                    <a:pt x="153" y="1"/>
                    <a:pt x="150" y="2"/>
                  </a:cubicBezTo>
                  <a:cubicBezTo>
                    <a:pt x="147" y="2"/>
                    <a:pt x="146" y="2"/>
                    <a:pt x="144" y="2"/>
                  </a:cubicBezTo>
                  <a:cubicBezTo>
                    <a:pt x="78" y="2"/>
                    <a:pt x="78" y="2"/>
                    <a:pt x="78" y="2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80" y="1"/>
                    <a:pt x="86" y="1"/>
                    <a:pt x="85" y="1"/>
                  </a:cubicBezTo>
                  <a:cubicBezTo>
                    <a:pt x="77" y="1"/>
                    <a:pt x="69" y="1"/>
                    <a:pt x="61" y="2"/>
                  </a:cubicBezTo>
                  <a:cubicBezTo>
                    <a:pt x="42" y="4"/>
                    <a:pt x="20" y="3"/>
                    <a:pt x="2" y="7"/>
                  </a:cubicBezTo>
                  <a:cubicBezTo>
                    <a:pt x="3" y="7"/>
                    <a:pt x="4" y="7"/>
                    <a:pt x="4" y="7"/>
                  </a:cubicBezTo>
                  <a:cubicBezTo>
                    <a:pt x="3" y="7"/>
                    <a:pt x="2" y="8"/>
                    <a:pt x="1" y="9"/>
                  </a:cubicBezTo>
                  <a:cubicBezTo>
                    <a:pt x="2" y="9"/>
                    <a:pt x="3" y="9"/>
                    <a:pt x="3" y="9"/>
                  </a:cubicBezTo>
                  <a:cubicBezTo>
                    <a:pt x="3" y="10"/>
                    <a:pt x="2" y="10"/>
                    <a:pt x="1" y="10"/>
                  </a:cubicBezTo>
                  <a:cubicBezTo>
                    <a:pt x="2" y="10"/>
                    <a:pt x="3" y="10"/>
                    <a:pt x="4" y="1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3" y="12"/>
                    <a:pt x="0" y="12"/>
                    <a:pt x="1" y="13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4" y="15"/>
                    <a:pt x="0" y="15"/>
                    <a:pt x="2" y="16"/>
                  </a:cubicBezTo>
                  <a:cubicBezTo>
                    <a:pt x="2" y="16"/>
                    <a:pt x="3" y="17"/>
                    <a:pt x="4" y="17"/>
                  </a:cubicBezTo>
                  <a:cubicBezTo>
                    <a:pt x="4" y="17"/>
                    <a:pt x="3" y="17"/>
                    <a:pt x="3" y="17"/>
                  </a:cubicBezTo>
                  <a:cubicBezTo>
                    <a:pt x="3" y="17"/>
                    <a:pt x="3" y="18"/>
                    <a:pt x="2" y="18"/>
                  </a:cubicBezTo>
                  <a:cubicBezTo>
                    <a:pt x="5" y="19"/>
                    <a:pt x="2" y="21"/>
                    <a:pt x="6" y="21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5" y="21"/>
                    <a:pt x="6" y="22"/>
                    <a:pt x="7" y="22"/>
                  </a:cubicBezTo>
                  <a:cubicBezTo>
                    <a:pt x="6" y="23"/>
                    <a:pt x="4" y="22"/>
                    <a:pt x="3" y="23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5" y="25"/>
                    <a:pt x="5" y="26"/>
                    <a:pt x="5" y="26"/>
                  </a:cubicBezTo>
                  <a:cubicBezTo>
                    <a:pt x="6" y="26"/>
                    <a:pt x="7" y="26"/>
                    <a:pt x="8" y="27"/>
                  </a:cubicBezTo>
                  <a:cubicBezTo>
                    <a:pt x="7" y="27"/>
                    <a:pt x="6" y="27"/>
                    <a:pt x="5" y="27"/>
                  </a:cubicBezTo>
                  <a:cubicBezTo>
                    <a:pt x="6" y="27"/>
                    <a:pt x="8" y="27"/>
                    <a:pt x="7" y="28"/>
                  </a:cubicBezTo>
                  <a:cubicBezTo>
                    <a:pt x="7" y="28"/>
                    <a:pt x="7" y="28"/>
                    <a:pt x="6" y="28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4" y="29"/>
                    <a:pt x="8" y="30"/>
                    <a:pt x="7" y="31"/>
                  </a:cubicBezTo>
                  <a:cubicBezTo>
                    <a:pt x="8" y="32"/>
                    <a:pt x="10" y="33"/>
                    <a:pt x="12" y="33"/>
                  </a:cubicBezTo>
                  <a:cubicBezTo>
                    <a:pt x="11" y="34"/>
                    <a:pt x="9" y="33"/>
                    <a:pt x="8" y="34"/>
                  </a:cubicBezTo>
                  <a:cubicBezTo>
                    <a:pt x="6" y="34"/>
                    <a:pt x="9" y="34"/>
                    <a:pt x="7" y="34"/>
                  </a:cubicBezTo>
                  <a:cubicBezTo>
                    <a:pt x="8" y="36"/>
                    <a:pt x="12" y="34"/>
                    <a:pt x="14" y="36"/>
                  </a:cubicBezTo>
                  <a:cubicBezTo>
                    <a:pt x="12" y="37"/>
                    <a:pt x="9" y="35"/>
                    <a:pt x="8" y="37"/>
                  </a:cubicBezTo>
                  <a:cubicBezTo>
                    <a:pt x="10" y="37"/>
                    <a:pt x="11" y="37"/>
                    <a:pt x="12" y="37"/>
                  </a:cubicBezTo>
                  <a:cubicBezTo>
                    <a:pt x="10" y="38"/>
                    <a:pt x="9" y="38"/>
                    <a:pt x="9" y="39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8" y="40"/>
                    <a:pt x="12" y="43"/>
                    <a:pt x="8" y="42"/>
                  </a:cubicBezTo>
                  <a:cubicBezTo>
                    <a:pt x="10" y="42"/>
                    <a:pt x="10" y="42"/>
                    <a:pt x="10" y="42"/>
                  </a:cubicBezTo>
                  <a:cubicBezTo>
                    <a:pt x="9" y="43"/>
                    <a:pt x="12" y="43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7"/>
                    <a:pt x="14" y="46"/>
                    <a:pt x="15" y="47"/>
                  </a:cubicBezTo>
                  <a:cubicBezTo>
                    <a:pt x="13" y="48"/>
                    <a:pt x="10" y="48"/>
                    <a:pt x="10" y="48"/>
                  </a:cubicBezTo>
                  <a:cubicBezTo>
                    <a:pt x="11" y="49"/>
                    <a:pt x="11" y="49"/>
                    <a:pt x="11" y="49"/>
                  </a:cubicBezTo>
                  <a:cubicBezTo>
                    <a:pt x="11" y="49"/>
                    <a:pt x="10" y="49"/>
                    <a:pt x="9" y="49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2" y="50"/>
                    <a:pt x="12" y="50"/>
                    <a:pt x="12" y="50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4" y="51"/>
                    <a:pt x="13" y="52"/>
                    <a:pt x="11" y="52"/>
                  </a:cubicBezTo>
                  <a:cubicBezTo>
                    <a:pt x="12" y="52"/>
                    <a:pt x="12" y="52"/>
                    <a:pt x="12" y="52"/>
                  </a:cubicBezTo>
                  <a:cubicBezTo>
                    <a:pt x="12" y="53"/>
                    <a:pt x="12" y="53"/>
                    <a:pt x="11" y="53"/>
                  </a:cubicBezTo>
                  <a:cubicBezTo>
                    <a:pt x="13" y="53"/>
                    <a:pt x="16" y="52"/>
                    <a:pt x="17" y="53"/>
                  </a:cubicBezTo>
                  <a:cubicBezTo>
                    <a:pt x="15" y="55"/>
                    <a:pt x="12" y="53"/>
                    <a:pt x="11" y="54"/>
                  </a:cubicBezTo>
                  <a:cubicBezTo>
                    <a:pt x="14" y="55"/>
                    <a:pt x="18" y="55"/>
                    <a:pt x="22" y="55"/>
                  </a:cubicBezTo>
                  <a:cubicBezTo>
                    <a:pt x="18" y="57"/>
                    <a:pt x="14" y="56"/>
                    <a:pt x="9" y="57"/>
                  </a:cubicBezTo>
                  <a:cubicBezTo>
                    <a:pt x="10" y="57"/>
                    <a:pt x="11" y="57"/>
                    <a:pt x="12" y="58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6" y="59"/>
                    <a:pt x="16" y="59"/>
                    <a:pt x="16" y="59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3" y="61"/>
                    <a:pt x="13" y="60"/>
                    <a:pt x="12" y="61"/>
                  </a:cubicBezTo>
                  <a:cubicBezTo>
                    <a:pt x="14" y="62"/>
                    <a:pt x="15" y="62"/>
                    <a:pt x="17" y="62"/>
                  </a:cubicBezTo>
                  <a:cubicBezTo>
                    <a:pt x="28" y="67"/>
                    <a:pt x="44" y="68"/>
                    <a:pt x="58" y="68"/>
                  </a:cubicBezTo>
                  <a:cubicBezTo>
                    <a:pt x="58" y="68"/>
                    <a:pt x="58" y="68"/>
                    <a:pt x="58" y="68"/>
                  </a:cubicBezTo>
                  <a:cubicBezTo>
                    <a:pt x="83" y="69"/>
                    <a:pt x="83" y="69"/>
                    <a:pt x="83" y="69"/>
                  </a:cubicBezTo>
                  <a:cubicBezTo>
                    <a:pt x="84" y="70"/>
                    <a:pt x="86" y="70"/>
                    <a:pt x="88" y="70"/>
                  </a:cubicBezTo>
                  <a:cubicBezTo>
                    <a:pt x="137" y="67"/>
                    <a:pt x="190" y="70"/>
                    <a:pt x="238" y="70"/>
                  </a:cubicBezTo>
                  <a:cubicBezTo>
                    <a:pt x="241" y="71"/>
                    <a:pt x="245" y="71"/>
                    <a:pt x="247" y="70"/>
                  </a:cubicBezTo>
                  <a:cubicBezTo>
                    <a:pt x="305" y="70"/>
                    <a:pt x="305" y="70"/>
                    <a:pt x="305" y="70"/>
                  </a:cubicBezTo>
                  <a:cubicBezTo>
                    <a:pt x="304" y="70"/>
                    <a:pt x="304" y="70"/>
                    <a:pt x="304" y="70"/>
                  </a:cubicBezTo>
                  <a:cubicBezTo>
                    <a:pt x="310" y="70"/>
                    <a:pt x="315" y="70"/>
                    <a:pt x="321" y="69"/>
                  </a:cubicBezTo>
                  <a:cubicBezTo>
                    <a:pt x="322" y="70"/>
                    <a:pt x="322" y="70"/>
                    <a:pt x="322" y="70"/>
                  </a:cubicBezTo>
                  <a:cubicBezTo>
                    <a:pt x="337" y="69"/>
                    <a:pt x="337" y="69"/>
                    <a:pt x="337" y="69"/>
                  </a:cubicBezTo>
                  <a:cubicBezTo>
                    <a:pt x="360" y="68"/>
                    <a:pt x="380" y="70"/>
                    <a:pt x="402" y="68"/>
                  </a:cubicBezTo>
                  <a:cubicBezTo>
                    <a:pt x="398" y="67"/>
                    <a:pt x="394" y="68"/>
                    <a:pt x="391" y="67"/>
                  </a:cubicBezTo>
                  <a:cubicBezTo>
                    <a:pt x="400" y="67"/>
                    <a:pt x="408" y="65"/>
                    <a:pt x="417" y="64"/>
                  </a:cubicBezTo>
                  <a:cubicBezTo>
                    <a:pt x="383" y="64"/>
                    <a:pt x="348" y="64"/>
                    <a:pt x="313" y="63"/>
                  </a:cubicBezTo>
                  <a:close/>
                  <a:moveTo>
                    <a:pt x="336" y="14"/>
                  </a:moveTo>
                  <a:cubicBezTo>
                    <a:pt x="334" y="14"/>
                    <a:pt x="334" y="14"/>
                    <a:pt x="334" y="14"/>
                  </a:cubicBezTo>
                  <a:cubicBezTo>
                    <a:pt x="332" y="14"/>
                    <a:pt x="332" y="14"/>
                    <a:pt x="332" y="14"/>
                  </a:cubicBezTo>
                  <a:lnTo>
                    <a:pt x="336" y="14"/>
                  </a:lnTo>
                  <a:close/>
                  <a:moveTo>
                    <a:pt x="310" y="69"/>
                  </a:moveTo>
                  <a:cubicBezTo>
                    <a:pt x="312" y="69"/>
                    <a:pt x="314" y="68"/>
                    <a:pt x="316" y="69"/>
                  </a:cubicBezTo>
                  <a:cubicBezTo>
                    <a:pt x="314" y="69"/>
                    <a:pt x="312" y="69"/>
                    <a:pt x="310" y="69"/>
                  </a:cubicBezTo>
                  <a:close/>
                  <a:moveTo>
                    <a:pt x="322" y="66"/>
                  </a:moveTo>
                  <a:cubicBezTo>
                    <a:pt x="320" y="66"/>
                    <a:pt x="320" y="66"/>
                    <a:pt x="320" y="66"/>
                  </a:cubicBezTo>
                  <a:cubicBezTo>
                    <a:pt x="310" y="66"/>
                    <a:pt x="298" y="66"/>
                    <a:pt x="287" y="66"/>
                  </a:cubicBezTo>
                  <a:cubicBezTo>
                    <a:pt x="285" y="66"/>
                    <a:pt x="284" y="66"/>
                    <a:pt x="282" y="66"/>
                  </a:cubicBezTo>
                  <a:cubicBezTo>
                    <a:pt x="284" y="66"/>
                    <a:pt x="285" y="66"/>
                    <a:pt x="287" y="66"/>
                  </a:cubicBezTo>
                  <a:cubicBezTo>
                    <a:pt x="300" y="65"/>
                    <a:pt x="313" y="65"/>
                    <a:pt x="326" y="65"/>
                  </a:cubicBezTo>
                  <a:cubicBezTo>
                    <a:pt x="329" y="66"/>
                    <a:pt x="329" y="66"/>
                    <a:pt x="329" y="66"/>
                  </a:cubicBezTo>
                  <a:cubicBezTo>
                    <a:pt x="348" y="66"/>
                    <a:pt x="348" y="66"/>
                    <a:pt x="348" y="66"/>
                  </a:cubicBezTo>
                  <a:lnTo>
                    <a:pt x="322" y="66"/>
                  </a:lnTo>
                  <a:close/>
                  <a:moveTo>
                    <a:pt x="377" y="67"/>
                  </a:moveTo>
                  <a:cubicBezTo>
                    <a:pt x="369" y="67"/>
                    <a:pt x="360" y="67"/>
                    <a:pt x="353" y="67"/>
                  </a:cubicBezTo>
                  <a:cubicBezTo>
                    <a:pt x="353" y="66"/>
                    <a:pt x="353" y="66"/>
                    <a:pt x="353" y="66"/>
                  </a:cubicBezTo>
                  <a:cubicBezTo>
                    <a:pt x="360" y="67"/>
                    <a:pt x="369" y="67"/>
                    <a:pt x="377" y="67"/>
                  </a:cubicBezTo>
                  <a:cubicBezTo>
                    <a:pt x="381" y="67"/>
                    <a:pt x="385" y="67"/>
                    <a:pt x="389" y="67"/>
                  </a:cubicBezTo>
                  <a:cubicBezTo>
                    <a:pt x="385" y="67"/>
                    <a:pt x="381" y="67"/>
                    <a:pt x="377" y="67"/>
                  </a:cubicBezTo>
                  <a:close/>
                </a:path>
              </a:pathLst>
            </a:custGeom>
            <a:solidFill>
              <a:srgbClr val="CE383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" name="Freeform 173"/>
            <p:cNvSpPr>
              <a:spLocks noEditPoints="1"/>
            </p:cNvSpPr>
            <p:nvPr/>
          </p:nvSpPr>
          <p:spPr bwMode="auto">
            <a:xfrm>
              <a:off x="3446010" y="586776"/>
              <a:ext cx="4040464" cy="510071"/>
            </a:xfrm>
            <a:custGeom>
              <a:avLst/>
              <a:gdLst>
                <a:gd name="T0" fmla="*/ 326 w 419"/>
                <a:gd name="T1" fmla="*/ 62 h 71"/>
                <a:gd name="T2" fmla="*/ 406 w 419"/>
                <a:gd name="T3" fmla="*/ 61 h 71"/>
                <a:gd name="T4" fmla="*/ 317 w 419"/>
                <a:gd name="T5" fmla="*/ 56 h 71"/>
                <a:gd name="T6" fmla="*/ 400 w 419"/>
                <a:gd name="T7" fmla="*/ 55 h 71"/>
                <a:gd name="T8" fmla="*/ 371 w 419"/>
                <a:gd name="T9" fmla="*/ 55 h 71"/>
                <a:gd name="T10" fmla="*/ 403 w 419"/>
                <a:gd name="T11" fmla="*/ 53 h 71"/>
                <a:gd name="T12" fmla="*/ 408 w 419"/>
                <a:gd name="T13" fmla="*/ 50 h 71"/>
                <a:gd name="T14" fmla="*/ 385 w 419"/>
                <a:gd name="T15" fmla="*/ 46 h 71"/>
                <a:gd name="T16" fmla="*/ 381 w 419"/>
                <a:gd name="T17" fmla="*/ 43 h 71"/>
                <a:gd name="T18" fmla="*/ 378 w 419"/>
                <a:gd name="T19" fmla="*/ 39 h 71"/>
                <a:gd name="T20" fmla="*/ 329 w 419"/>
                <a:gd name="T21" fmla="*/ 35 h 71"/>
                <a:gd name="T22" fmla="*/ 377 w 419"/>
                <a:gd name="T23" fmla="*/ 34 h 71"/>
                <a:gd name="T24" fmla="*/ 320 w 419"/>
                <a:gd name="T25" fmla="*/ 30 h 71"/>
                <a:gd name="T26" fmla="*/ 370 w 419"/>
                <a:gd name="T27" fmla="*/ 28 h 71"/>
                <a:gd name="T28" fmla="*/ 371 w 419"/>
                <a:gd name="T29" fmla="*/ 28 h 71"/>
                <a:gd name="T30" fmla="*/ 359 w 419"/>
                <a:gd name="T31" fmla="*/ 25 h 71"/>
                <a:gd name="T32" fmla="*/ 326 w 419"/>
                <a:gd name="T33" fmla="*/ 22 h 71"/>
                <a:gd name="T34" fmla="*/ 366 w 419"/>
                <a:gd name="T35" fmla="*/ 19 h 71"/>
                <a:gd name="T36" fmla="*/ 342 w 419"/>
                <a:gd name="T37" fmla="*/ 16 h 71"/>
                <a:gd name="T38" fmla="*/ 359 w 419"/>
                <a:gd name="T39" fmla="*/ 14 h 71"/>
                <a:gd name="T40" fmla="*/ 348 w 419"/>
                <a:gd name="T41" fmla="*/ 12 h 71"/>
                <a:gd name="T42" fmla="*/ 283 w 419"/>
                <a:gd name="T43" fmla="*/ 7 h 71"/>
                <a:gd name="T44" fmla="*/ 382 w 419"/>
                <a:gd name="T45" fmla="*/ 9 h 71"/>
                <a:gd name="T46" fmla="*/ 342 w 419"/>
                <a:gd name="T47" fmla="*/ 5 h 71"/>
                <a:gd name="T48" fmla="*/ 334 w 419"/>
                <a:gd name="T49" fmla="*/ 5 h 71"/>
                <a:gd name="T50" fmla="*/ 324 w 419"/>
                <a:gd name="T51" fmla="*/ 4 h 71"/>
                <a:gd name="T52" fmla="*/ 280 w 419"/>
                <a:gd name="T53" fmla="*/ 4 h 71"/>
                <a:gd name="T54" fmla="*/ 255 w 419"/>
                <a:gd name="T55" fmla="*/ 3 h 71"/>
                <a:gd name="T56" fmla="*/ 237 w 419"/>
                <a:gd name="T57" fmla="*/ 3 h 71"/>
                <a:gd name="T58" fmla="*/ 214 w 419"/>
                <a:gd name="T59" fmla="*/ 2 h 71"/>
                <a:gd name="T60" fmla="*/ 184 w 419"/>
                <a:gd name="T61" fmla="*/ 3 h 71"/>
                <a:gd name="T62" fmla="*/ 162 w 419"/>
                <a:gd name="T63" fmla="*/ 2 h 71"/>
                <a:gd name="T64" fmla="*/ 78 w 419"/>
                <a:gd name="T65" fmla="*/ 2 h 71"/>
                <a:gd name="T66" fmla="*/ 2 w 419"/>
                <a:gd name="T67" fmla="*/ 7 h 71"/>
                <a:gd name="T68" fmla="*/ 1 w 419"/>
                <a:gd name="T69" fmla="*/ 10 h 71"/>
                <a:gd name="T70" fmla="*/ 4 w 419"/>
                <a:gd name="T71" fmla="*/ 14 h 71"/>
                <a:gd name="T72" fmla="*/ 2 w 419"/>
                <a:gd name="T73" fmla="*/ 18 h 71"/>
                <a:gd name="T74" fmla="*/ 3 w 419"/>
                <a:gd name="T75" fmla="*/ 23 h 71"/>
                <a:gd name="T76" fmla="*/ 5 w 419"/>
                <a:gd name="T77" fmla="*/ 26 h 71"/>
                <a:gd name="T78" fmla="*/ 6 w 419"/>
                <a:gd name="T79" fmla="*/ 28 h 71"/>
                <a:gd name="T80" fmla="*/ 8 w 419"/>
                <a:gd name="T81" fmla="*/ 34 h 71"/>
                <a:gd name="T82" fmla="*/ 12 w 419"/>
                <a:gd name="T83" fmla="*/ 37 h 71"/>
                <a:gd name="T84" fmla="*/ 10 w 419"/>
                <a:gd name="T85" fmla="*/ 42 h 71"/>
                <a:gd name="T86" fmla="*/ 15 w 419"/>
                <a:gd name="T87" fmla="*/ 47 h 71"/>
                <a:gd name="T88" fmla="*/ 13 w 419"/>
                <a:gd name="T89" fmla="*/ 50 h 71"/>
                <a:gd name="T90" fmla="*/ 12 w 419"/>
                <a:gd name="T91" fmla="*/ 52 h 71"/>
                <a:gd name="T92" fmla="*/ 22 w 419"/>
                <a:gd name="T93" fmla="*/ 55 h 71"/>
                <a:gd name="T94" fmla="*/ 16 w 419"/>
                <a:gd name="T95" fmla="*/ 59 h 71"/>
                <a:gd name="T96" fmla="*/ 17 w 419"/>
                <a:gd name="T97" fmla="*/ 62 h 71"/>
                <a:gd name="T98" fmla="*/ 88 w 419"/>
                <a:gd name="T99" fmla="*/ 70 h 71"/>
                <a:gd name="T100" fmla="*/ 304 w 419"/>
                <a:gd name="T101" fmla="*/ 70 h 71"/>
                <a:gd name="T102" fmla="*/ 402 w 419"/>
                <a:gd name="T103" fmla="*/ 68 h 71"/>
                <a:gd name="T104" fmla="*/ 336 w 419"/>
                <a:gd name="T105" fmla="*/ 14 h 71"/>
                <a:gd name="T106" fmla="*/ 310 w 419"/>
                <a:gd name="T107" fmla="*/ 69 h 71"/>
                <a:gd name="T108" fmla="*/ 320 w 419"/>
                <a:gd name="T109" fmla="*/ 66 h 71"/>
                <a:gd name="T110" fmla="*/ 326 w 419"/>
                <a:gd name="T111" fmla="*/ 65 h 71"/>
                <a:gd name="T112" fmla="*/ 377 w 419"/>
                <a:gd name="T113" fmla="*/ 67 h 71"/>
                <a:gd name="T114" fmla="*/ 389 w 419"/>
                <a:gd name="T115" fmla="*/ 67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19" h="71">
                  <a:moveTo>
                    <a:pt x="313" y="63"/>
                  </a:moveTo>
                  <a:cubicBezTo>
                    <a:pt x="313" y="62"/>
                    <a:pt x="313" y="62"/>
                    <a:pt x="313" y="62"/>
                  </a:cubicBezTo>
                  <a:cubicBezTo>
                    <a:pt x="317" y="62"/>
                    <a:pt x="321" y="62"/>
                    <a:pt x="325" y="62"/>
                  </a:cubicBezTo>
                  <a:cubicBezTo>
                    <a:pt x="326" y="62"/>
                    <a:pt x="326" y="62"/>
                    <a:pt x="326" y="62"/>
                  </a:cubicBezTo>
                  <a:cubicBezTo>
                    <a:pt x="325" y="62"/>
                    <a:pt x="323" y="62"/>
                    <a:pt x="322" y="61"/>
                  </a:cubicBezTo>
                  <a:cubicBezTo>
                    <a:pt x="353" y="61"/>
                    <a:pt x="353" y="61"/>
                    <a:pt x="353" y="61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72" y="61"/>
                    <a:pt x="390" y="62"/>
                    <a:pt x="406" y="61"/>
                  </a:cubicBezTo>
                  <a:cubicBezTo>
                    <a:pt x="404" y="60"/>
                    <a:pt x="404" y="60"/>
                    <a:pt x="404" y="60"/>
                  </a:cubicBezTo>
                  <a:cubicBezTo>
                    <a:pt x="409" y="60"/>
                    <a:pt x="415" y="60"/>
                    <a:pt x="419" y="59"/>
                  </a:cubicBezTo>
                  <a:cubicBezTo>
                    <a:pt x="384" y="58"/>
                    <a:pt x="349" y="60"/>
                    <a:pt x="316" y="57"/>
                  </a:cubicBezTo>
                  <a:cubicBezTo>
                    <a:pt x="316" y="57"/>
                    <a:pt x="317" y="57"/>
                    <a:pt x="317" y="56"/>
                  </a:cubicBezTo>
                  <a:cubicBezTo>
                    <a:pt x="349" y="56"/>
                    <a:pt x="382" y="59"/>
                    <a:pt x="414" y="57"/>
                  </a:cubicBezTo>
                  <a:cubicBezTo>
                    <a:pt x="405" y="56"/>
                    <a:pt x="394" y="56"/>
                    <a:pt x="385" y="55"/>
                  </a:cubicBezTo>
                  <a:cubicBezTo>
                    <a:pt x="385" y="55"/>
                    <a:pt x="385" y="55"/>
                    <a:pt x="385" y="55"/>
                  </a:cubicBezTo>
                  <a:cubicBezTo>
                    <a:pt x="400" y="55"/>
                    <a:pt x="400" y="55"/>
                    <a:pt x="400" y="55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55"/>
                    <a:pt x="378" y="55"/>
                    <a:pt x="377" y="55"/>
                  </a:cubicBezTo>
                  <a:cubicBezTo>
                    <a:pt x="376" y="55"/>
                    <a:pt x="374" y="55"/>
                    <a:pt x="374" y="54"/>
                  </a:cubicBezTo>
                  <a:cubicBezTo>
                    <a:pt x="373" y="55"/>
                    <a:pt x="371" y="54"/>
                    <a:pt x="371" y="55"/>
                  </a:cubicBezTo>
                  <a:cubicBezTo>
                    <a:pt x="363" y="55"/>
                    <a:pt x="354" y="54"/>
                    <a:pt x="344" y="54"/>
                  </a:cubicBezTo>
                  <a:cubicBezTo>
                    <a:pt x="343" y="53"/>
                    <a:pt x="343" y="53"/>
                    <a:pt x="343" y="53"/>
                  </a:cubicBezTo>
                  <a:cubicBezTo>
                    <a:pt x="345" y="53"/>
                    <a:pt x="345" y="53"/>
                    <a:pt x="345" y="53"/>
                  </a:cubicBezTo>
                  <a:cubicBezTo>
                    <a:pt x="365" y="53"/>
                    <a:pt x="385" y="54"/>
                    <a:pt x="403" y="53"/>
                  </a:cubicBezTo>
                  <a:cubicBezTo>
                    <a:pt x="379" y="52"/>
                    <a:pt x="353" y="52"/>
                    <a:pt x="329" y="50"/>
                  </a:cubicBezTo>
                  <a:cubicBezTo>
                    <a:pt x="349" y="50"/>
                    <a:pt x="370" y="51"/>
                    <a:pt x="391" y="51"/>
                  </a:cubicBezTo>
                  <a:cubicBezTo>
                    <a:pt x="393" y="50"/>
                    <a:pt x="393" y="50"/>
                    <a:pt x="393" y="50"/>
                  </a:cubicBezTo>
                  <a:cubicBezTo>
                    <a:pt x="408" y="50"/>
                    <a:pt x="408" y="50"/>
                    <a:pt x="408" y="50"/>
                  </a:cubicBezTo>
                  <a:cubicBezTo>
                    <a:pt x="384" y="49"/>
                    <a:pt x="359" y="48"/>
                    <a:pt x="334" y="48"/>
                  </a:cubicBezTo>
                  <a:cubicBezTo>
                    <a:pt x="335" y="47"/>
                    <a:pt x="336" y="47"/>
                    <a:pt x="337" y="47"/>
                  </a:cubicBezTo>
                  <a:cubicBezTo>
                    <a:pt x="359" y="48"/>
                    <a:pt x="381" y="49"/>
                    <a:pt x="403" y="48"/>
                  </a:cubicBezTo>
                  <a:cubicBezTo>
                    <a:pt x="397" y="48"/>
                    <a:pt x="391" y="47"/>
                    <a:pt x="385" y="46"/>
                  </a:cubicBezTo>
                  <a:cubicBezTo>
                    <a:pt x="388" y="45"/>
                    <a:pt x="393" y="47"/>
                    <a:pt x="397" y="46"/>
                  </a:cubicBezTo>
                  <a:cubicBezTo>
                    <a:pt x="388" y="45"/>
                    <a:pt x="388" y="45"/>
                    <a:pt x="388" y="45"/>
                  </a:cubicBezTo>
                  <a:cubicBezTo>
                    <a:pt x="386" y="43"/>
                    <a:pt x="380" y="45"/>
                    <a:pt x="377" y="43"/>
                  </a:cubicBezTo>
                  <a:cubicBezTo>
                    <a:pt x="381" y="43"/>
                    <a:pt x="381" y="43"/>
                    <a:pt x="381" y="43"/>
                  </a:cubicBezTo>
                  <a:cubicBezTo>
                    <a:pt x="359" y="41"/>
                    <a:pt x="359" y="41"/>
                    <a:pt x="359" y="41"/>
                  </a:cubicBezTo>
                  <a:cubicBezTo>
                    <a:pt x="389" y="41"/>
                    <a:pt x="389" y="41"/>
                    <a:pt x="389" y="41"/>
                  </a:cubicBezTo>
                  <a:cubicBezTo>
                    <a:pt x="391" y="39"/>
                    <a:pt x="396" y="41"/>
                    <a:pt x="398" y="40"/>
                  </a:cubicBezTo>
                  <a:cubicBezTo>
                    <a:pt x="378" y="39"/>
                    <a:pt x="378" y="39"/>
                    <a:pt x="378" y="39"/>
                  </a:cubicBezTo>
                  <a:cubicBezTo>
                    <a:pt x="377" y="39"/>
                    <a:pt x="377" y="39"/>
                    <a:pt x="377" y="39"/>
                  </a:cubicBezTo>
                  <a:cubicBezTo>
                    <a:pt x="381" y="38"/>
                    <a:pt x="386" y="40"/>
                    <a:pt x="391" y="39"/>
                  </a:cubicBezTo>
                  <a:cubicBezTo>
                    <a:pt x="395" y="38"/>
                    <a:pt x="400" y="39"/>
                    <a:pt x="404" y="38"/>
                  </a:cubicBezTo>
                  <a:cubicBezTo>
                    <a:pt x="378" y="38"/>
                    <a:pt x="355" y="36"/>
                    <a:pt x="329" y="35"/>
                  </a:cubicBezTo>
                  <a:cubicBezTo>
                    <a:pt x="328" y="35"/>
                    <a:pt x="328" y="35"/>
                    <a:pt x="328" y="35"/>
                  </a:cubicBezTo>
                  <a:cubicBezTo>
                    <a:pt x="328" y="34"/>
                    <a:pt x="329" y="35"/>
                    <a:pt x="330" y="35"/>
                  </a:cubicBezTo>
                  <a:cubicBezTo>
                    <a:pt x="324" y="33"/>
                    <a:pt x="316" y="34"/>
                    <a:pt x="309" y="33"/>
                  </a:cubicBezTo>
                  <a:cubicBezTo>
                    <a:pt x="331" y="32"/>
                    <a:pt x="354" y="35"/>
                    <a:pt x="377" y="34"/>
                  </a:cubicBezTo>
                  <a:cubicBezTo>
                    <a:pt x="357" y="32"/>
                    <a:pt x="335" y="32"/>
                    <a:pt x="314" y="31"/>
                  </a:cubicBezTo>
                  <a:cubicBezTo>
                    <a:pt x="317" y="30"/>
                    <a:pt x="322" y="31"/>
                    <a:pt x="325" y="30"/>
                  </a:cubicBezTo>
                  <a:cubicBezTo>
                    <a:pt x="329" y="31"/>
                    <a:pt x="333" y="31"/>
                    <a:pt x="337" y="31"/>
                  </a:cubicBezTo>
                  <a:cubicBezTo>
                    <a:pt x="331" y="29"/>
                    <a:pt x="325" y="31"/>
                    <a:pt x="320" y="30"/>
                  </a:cubicBezTo>
                  <a:cubicBezTo>
                    <a:pt x="335" y="28"/>
                    <a:pt x="349" y="31"/>
                    <a:pt x="364" y="30"/>
                  </a:cubicBezTo>
                  <a:cubicBezTo>
                    <a:pt x="349" y="29"/>
                    <a:pt x="349" y="29"/>
                    <a:pt x="349" y="29"/>
                  </a:cubicBezTo>
                  <a:cubicBezTo>
                    <a:pt x="344" y="27"/>
                    <a:pt x="337" y="29"/>
                    <a:pt x="333" y="27"/>
                  </a:cubicBezTo>
                  <a:cubicBezTo>
                    <a:pt x="346" y="26"/>
                    <a:pt x="358" y="27"/>
                    <a:pt x="370" y="28"/>
                  </a:cubicBezTo>
                  <a:cubicBezTo>
                    <a:pt x="367" y="28"/>
                    <a:pt x="362" y="28"/>
                    <a:pt x="359" y="28"/>
                  </a:cubicBezTo>
                  <a:cubicBezTo>
                    <a:pt x="359" y="28"/>
                    <a:pt x="359" y="28"/>
                    <a:pt x="359" y="28"/>
                  </a:cubicBezTo>
                  <a:cubicBezTo>
                    <a:pt x="364" y="27"/>
                    <a:pt x="369" y="29"/>
                    <a:pt x="373" y="28"/>
                  </a:cubicBezTo>
                  <a:cubicBezTo>
                    <a:pt x="372" y="28"/>
                    <a:pt x="371" y="28"/>
                    <a:pt x="371" y="28"/>
                  </a:cubicBezTo>
                  <a:cubicBezTo>
                    <a:pt x="379" y="27"/>
                    <a:pt x="388" y="29"/>
                    <a:pt x="396" y="28"/>
                  </a:cubicBezTo>
                  <a:cubicBezTo>
                    <a:pt x="379" y="27"/>
                    <a:pt x="379" y="27"/>
                    <a:pt x="379" y="27"/>
                  </a:cubicBezTo>
                  <a:cubicBezTo>
                    <a:pt x="372" y="26"/>
                    <a:pt x="366" y="27"/>
                    <a:pt x="358" y="26"/>
                  </a:cubicBezTo>
                  <a:cubicBezTo>
                    <a:pt x="359" y="25"/>
                    <a:pt x="359" y="25"/>
                    <a:pt x="359" y="25"/>
                  </a:cubicBezTo>
                  <a:cubicBezTo>
                    <a:pt x="377" y="27"/>
                    <a:pt x="391" y="24"/>
                    <a:pt x="410" y="25"/>
                  </a:cubicBezTo>
                  <a:cubicBezTo>
                    <a:pt x="409" y="25"/>
                    <a:pt x="409" y="25"/>
                    <a:pt x="409" y="25"/>
                  </a:cubicBezTo>
                  <a:cubicBezTo>
                    <a:pt x="337" y="22"/>
                    <a:pt x="337" y="22"/>
                    <a:pt x="337" y="22"/>
                  </a:cubicBezTo>
                  <a:cubicBezTo>
                    <a:pt x="326" y="22"/>
                    <a:pt x="326" y="22"/>
                    <a:pt x="326" y="22"/>
                  </a:cubicBezTo>
                  <a:cubicBezTo>
                    <a:pt x="337" y="21"/>
                    <a:pt x="347" y="23"/>
                    <a:pt x="358" y="22"/>
                  </a:cubicBezTo>
                  <a:cubicBezTo>
                    <a:pt x="350" y="21"/>
                    <a:pt x="341" y="21"/>
                    <a:pt x="333" y="21"/>
                  </a:cubicBezTo>
                  <a:cubicBezTo>
                    <a:pt x="334" y="20"/>
                    <a:pt x="334" y="20"/>
                    <a:pt x="334" y="20"/>
                  </a:cubicBezTo>
                  <a:cubicBezTo>
                    <a:pt x="344" y="20"/>
                    <a:pt x="357" y="21"/>
                    <a:pt x="366" y="19"/>
                  </a:cubicBezTo>
                  <a:cubicBezTo>
                    <a:pt x="365" y="19"/>
                    <a:pt x="364" y="19"/>
                    <a:pt x="364" y="19"/>
                  </a:cubicBezTo>
                  <a:cubicBezTo>
                    <a:pt x="366" y="18"/>
                    <a:pt x="366" y="18"/>
                    <a:pt x="366" y="18"/>
                  </a:cubicBezTo>
                  <a:cubicBezTo>
                    <a:pt x="355" y="18"/>
                    <a:pt x="355" y="18"/>
                    <a:pt x="355" y="18"/>
                  </a:cubicBezTo>
                  <a:cubicBezTo>
                    <a:pt x="352" y="16"/>
                    <a:pt x="346" y="17"/>
                    <a:pt x="342" y="16"/>
                  </a:cubicBezTo>
                  <a:cubicBezTo>
                    <a:pt x="343" y="16"/>
                    <a:pt x="343" y="16"/>
                    <a:pt x="343" y="16"/>
                  </a:cubicBezTo>
                  <a:cubicBezTo>
                    <a:pt x="353" y="16"/>
                    <a:pt x="364" y="16"/>
                    <a:pt x="374" y="16"/>
                  </a:cubicBezTo>
                  <a:cubicBezTo>
                    <a:pt x="344" y="15"/>
                    <a:pt x="344" y="15"/>
                    <a:pt x="344" y="15"/>
                  </a:cubicBezTo>
                  <a:cubicBezTo>
                    <a:pt x="349" y="14"/>
                    <a:pt x="354" y="15"/>
                    <a:pt x="359" y="14"/>
                  </a:cubicBezTo>
                  <a:cubicBezTo>
                    <a:pt x="358" y="14"/>
                    <a:pt x="358" y="14"/>
                    <a:pt x="358" y="14"/>
                  </a:cubicBezTo>
                  <a:cubicBezTo>
                    <a:pt x="347" y="14"/>
                    <a:pt x="337" y="13"/>
                    <a:pt x="326" y="13"/>
                  </a:cubicBezTo>
                  <a:cubicBezTo>
                    <a:pt x="337" y="12"/>
                    <a:pt x="347" y="13"/>
                    <a:pt x="357" y="13"/>
                  </a:cubicBezTo>
                  <a:cubicBezTo>
                    <a:pt x="348" y="12"/>
                    <a:pt x="348" y="12"/>
                    <a:pt x="348" y="12"/>
                  </a:cubicBezTo>
                  <a:cubicBezTo>
                    <a:pt x="358" y="12"/>
                    <a:pt x="366" y="13"/>
                    <a:pt x="376" y="12"/>
                  </a:cubicBezTo>
                  <a:cubicBezTo>
                    <a:pt x="352" y="10"/>
                    <a:pt x="328" y="10"/>
                    <a:pt x="303" y="9"/>
                  </a:cubicBezTo>
                  <a:cubicBezTo>
                    <a:pt x="307" y="7"/>
                    <a:pt x="313" y="9"/>
                    <a:pt x="315" y="8"/>
                  </a:cubicBezTo>
                  <a:cubicBezTo>
                    <a:pt x="305" y="7"/>
                    <a:pt x="294" y="7"/>
                    <a:pt x="283" y="7"/>
                  </a:cubicBezTo>
                  <a:cubicBezTo>
                    <a:pt x="281" y="7"/>
                    <a:pt x="283" y="6"/>
                    <a:pt x="281" y="6"/>
                  </a:cubicBezTo>
                  <a:cubicBezTo>
                    <a:pt x="282" y="6"/>
                    <a:pt x="283" y="6"/>
                    <a:pt x="284" y="6"/>
                  </a:cubicBezTo>
                  <a:cubicBezTo>
                    <a:pt x="353" y="8"/>
                    <a:pt x="353" y="8"/>
                    <a:pt x="353" y="8"/>
                  </a:cubicBezTo>
                  <a:cubicBezTo>
                    <a:pt x="363" y="9"/>
                    <a:pt x="373" y="9"/>
                    <a:pt x="382" y="9"/>
                  </a:cubicBezTo>
                  <a:cubicBezTo>
                    <a:pt x="358" y="8"/>
                    <a:pt x="358" y="8"/>
                    <a:pt x="358" y="8"/>
                  </a:cubicBezTo>
                  <a:cubicBezTo>
                    <a:pt x="357" y="8"/>
                    <a:pt x="357" y="8"/>
                    <a:pt x="357" y="8"/>
                  </a:cubicBezTo>
                  <a:cubicBezTo>
                    <a:pt x="368" y="8"/>
                    <a:pt x="379" y="9"/>
                    <a:pt x="390" y="8"/>
                  </a:cubicBezTo>
                  <a:cubicBezTo>
                    <a:pt x="373" y="9"/>
                    <a:pt x="358" y="4"/>
                    <a:pt x="342" y="5"/>
                  </a:cubicBezTo>
                  <a:cubicBezTo>
                    <a:pt x="343" y="5"/>
                    <a:pt x="343" y="5"/>
                    <a:pt x="343" y="6"/>
                  </a:cubicBezTo>
                  <a:cubicBezTo>
                    <a:pt x="340" y="6"/>
                    <a:pt x="337" y="6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3" y="5"/>
                    <a:pt x="333" y="5"/>
                  </a:cubicBezTo>
                  <a:cubicBezTo>
                    <a:pt x="331" y="5"/>
                    <a:pt x="328" y="6"/>
                    <a:pt x="327" y="4"/>
                  </a:cubicBezTo>
                  <a:cubicBezTo>
                    <a:pt x="326" y="5"/>
                    <a:pt x="326" y="5"/>
                    <a:pt x="326" y="5"/>
                  </a:cubicBezTo>
                  <a:cubicBezTo>
                    <a:pt x="324" y="4"/>
                    <a:pt x="324" y="4"/>
                    <a:pt x="324" y="4"/>
                  </a:cubicBezTo>
                  <a:cubicBezTo>
                    <a:pt x="324" y="5"/>
                    <a:pt x="324" y="5"/>
                    <a:pt x="324" y="5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6" y="3"/>
                    <a:pt x="286" y="3"/>
                    <a:pt x="286" y="3"/>
                  </a:cubicBezTo>
                  <a:cubicBezTo>
                    <a:pt x="284" y="4"/>
                    <a:pt x="280" y="2"/>
                    <a:pt x="280" y="4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1" y="4"/>
                    <a:pt x="246" y="4"/>
                    <a:pt x="241" y="3"/>
                  </a:cubicBezTo>
                  <a:cubicBezTo>
                    <a:pt x="241" y="3"/>
                    <a:pt x="242" y="3"/>
                    <a:pt x="242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0" y="4"/>
                    <a:pt x="223" y="3"/>
                    <a:pt x="216" y="3"/>
                  </a:cubicBezTo>
                  <a:cubicBezTo>
                    <a:pt x="216" y="2"/>
                    <a:pt x="216" y="2"/>
                    <a:pt x="216" y="2"/>
                  </a:cubicBezTo>
                  <a:cubicBezTo>
                    <a:pt x="215" y="2"/>
                    <a:pt x="214" y="2"/>
                    <a:pt x="214" y="2"/>
                  </a:cubicBezTo>
                  <a:cubicBezTo>
                    <a:pt x="210" y="2"/>
                    <a:pt x="206" y="1"/>
                    <a:pt x="204" y="3"/>
                  </a:cubicBezTo>
                  <a:cubicBezTo>
                    <a:pt x="203" y="2"/>
                    <a:pt x="202" y="2"/>
                    <a:pt x="201" y="3"/>
                  </a:cubicBezTo>
                  <a:cubicBezTo>
                    <a:pt x="199" y="1"/>
                    <a:pt x="194" y="2"/>
                    <a:pt x="190" y="2"/>
                  </a:cubicBezTo>
                  <a:cubicBezTo>
                    <a:pt x="190" y="3"/>
                    <a:pt x="186" y="3"/>
                    <a:pt x="184" y="3"/>
                  </a:cubicBezTo>
                  <a:cubicBezTo>
                    <a:pt x="183" y="2"/>
                    <a:pt x="181" y="3"/>
                    <a:pt x="181" y="2"/>
                  </a:cubicBezTo>
                  <a:cubicBezTo>
                    <a:pt x="175" y="0"/>
                    <a:pt x="170" y="4"/>
                    <a:pt x="164" y="2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158" y="2"/>
                    <a:pt x="153" y="1"/>
                    <a:pt x="150" y="2"/>
                  </a:cubicBezTo>
                  <a:cubicBezTo>
                    <a:pt x="147" y="2"/>
                    <a:pt x="146" y="2"/>
                    <a:pt x="144" y="2"/>
                  </a:cubicBezTo>
                  <a:cubicBezTo>
                    <a:pt x="78" y="2"/>
                    <a:pt x="78" y="2"/>
                    <a:pt x="78" y="2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80" y="1"/>
                    <a:pt x="86" y="1"/>
                    <a:pt x="85" y="1"/>
                  </a:cubicBezTo>
                  <a:cubicBezTo>
                    <a:pt x="77" y="1"/>
                    <a:pt x="69" y="1"/>
                    <a:pt x="61" y="2"/>
                  </a:cubicBezTo>
                  <a:cubicBezTo>
                    <a:pt x="42" y="4"/>
                    <a:pt x="20" y="3"/>
                    <a:pt x="2" y="7"/>
                  </a:cubicBezTo>
                  <a:cubicBezTo>
                    <a:pt x="3" y="7"/>
                    <a:pt x="4" y="7"/>
                    <a:pt x="4" y="7"/>
                  </a:cubicBezTo>
                  <a:cubicBezTo>
                    <a:pt x="3" y="7"/>
                    <a:pt x="2" y="8"/>
                    <a:pt x="1" y="9"/>
                  </a:cubicBezTo>
                  <a:cubicBezTo>
                    <a:pt x="2" y="9"/>
                    <a:pt x="3" y="9"/>
                    <a:pt x="3" y="9"/>
                  </a:cubicBezTo>
                  <a:cubicBezTo>
                    <a:pt x="3" y="10"/>
                    <a:pt x="2" y="10"/>
                    <a:pt x="1" y="10"/>
                  </a:cubicBezTo>
                  <a:cubicBezTo>
                    <a:pt x="2" y="10"/>
                    <a:pt x="3" y="10"/>
                    <a:pt x="4" y="1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3" y="12"/>
                    <a:pt x="0" y="12"/>
                    <a:pt x="1" y="13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4" y="15"/>
                    <a:pt x="0" y="15"/>
                    <a:pt x="2" y="16"/>
                  </a:cubicBezTo>
                  <a:cubicBezTo>
                    <a:pt x="2" y="16"/>
                    <a:pt x="3" y="17"/>
                    <a:pt x="4" y="17"/>
                  </a:cubicBezTo>
                  <a:cubicBezTo>
                    <a:pt x="4" y="17"/>
                    <a:pt x="3" y="17"/>
                    <a:pt x="3" y="17"/>
                  </a:cubicBezTo>
                  <a:cubicBezTo>
                    <a:pt x="3" y="17"/>
                    <a:pt x="3" y="18"/>
                    <a:pt x="2" y="18"/>
                  </a:cubicBezTo>
                  <a:cubicBezTo>
                    <a:pt x="5" y="19"/>
                    <a:pt x="2" y="21"/>
                    <a:pt x="6" y="21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5" y="21"/>
                    <a:pt x="6" y="22"/>
                    <a:pt x="7" y="22"/>
                  </a:cubicBezTo>
                  <a:cubicBezTo>
                    <a:pt x="6" y="23"/>
                    <a:pt x="4" y="22"/>
                    <a:pt x="3" y="23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5" y="25"/>
                    <a:pt x="5" y="26"/>
                    <a:pt x="5" y="26"/>
                  </a:cubicBezTo>
                  <a:cubicBezTo>
                    <a:pt x="6" y="26"/>
                    <a:pt x="7" y="26"/>
                    <a:pt x="8" y="27"/>
                  </a:cubicBezTo>
                  <a:cubicBezTo>
                    <a:pt x="7" y="27"/>
                    <a:pt x="6" y="27"/>
                    <a:pt x="5" y="27"/>
                  </a:cubicBezTo>
                  <a:cubicBezTo>
                    <a:pt x="6" y="27"/>
                    <a:pt x="8" y="27"/>
                    <a:pt x="7" y="28"/>
                  </a:cubicBezTo>
                  <a:cubicBezTo>
                    <a:pt x="7" y="28"/>
                    <a:pt x="7" y="28"/>
                    <a:pt x="6" y="28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4" y="29"/>
                    <a:pt x="8" y="30"/>
                    <a:pt x="7" y="31"/>
                  </a:cubicBezTo>
                  <a:cubicBezTo>
                    <a:pt x="8" y="32"/>
                    <a:pt x="10" y="33"/>
                    <a:pt x="12" y="33"/>
                  </a:cubicBezTo>
                  <a:cubicBezTo>
                    <a:pt x="11" y="34"/>
                    <a:pt x="9" y="33"/>
                    <a:pt x="8" y="34"/>
                  </a:cubicBezTo>
                  <a:cubicBezTo>
                    <a:pt x="6" y="34"/>
                    <a:pt x="9" y="34"/>
                    <a:pt x="7" y="34"/>
                  </a:cubicBezTo>
                  <a:cubicBezTo>
                    <a:pt x="8" y="36"/>
                    <a:pt x="12" y="34"/>
                    <a:pt x="14" y="36"/>
                  </a:cubicBezTo>
                  <a:cubicBezTo>
                    <a:pt x="12" y="37"/>
                    <a:pt x="9" y="35"/>
                    <a:pt x="8" y="37"/>
                  </a:cubicBezTo>
                  <a:cubicBezTo>
                    <a:pt x="10" y="37"/>
                    <a:pt x="11" y="37"/>
                    <a:pt x="12" y="37"/>
                  </a:cubicBezTo>
                  <a:cubicBezTo>
                    <a:pt x="10" y="38"/>
                    <a:pt x="9" y="38"/>
                    <a:pt x="9" y="39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8" y="40"/>
                    <a:pt x="12" y="43"/>
                    <a:pt x="8" y="42"/>
                  </a:cubicBezTo>
                  <a:cubicBezTo>
                    <a:pt x="10" y="42"/>
                    <a:pt x="10" y="42"/>
                    <a:pt x="10" y="42"/>
                  </a:cubicBezTo>
                  <a:cubicBezTo>
                    <a:pt x="9" y="43"/>
                    <a:pt x="12" y="43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7"/>
                    <a:pt x="14" y="46"/>
                    <a:pt x="15" y="47"/>
                  </a:cubicBezTo>
                  <a:cubicBezTo>
                    <a:pt x="13" y="48"/>
                    <a:pt x="10" y="48"/>
                    <a:pt x="10" y="48"/>
                  </a:cubicBezTo>
                  <a:cubicBezTo>
                    <a:pt x="11" y="49"/>
                    <a:pt x="11" y="49"/>
                    <a:pt x="11" y="49"/>
                  </a:cubicBezTo>
                  <a:cubicBezTo>
                    <a:pt x="11" y="49"/>
                    <a:pt x="10" y="49"/>
                    <a:pt x="9" y="49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2" y="50"/>
                    <a:pt x="12" y="50"/>
                    <a:pt x="12" y="50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4" y="51"/>
                    <a:pt x="13" y="52"/>
                    <a:pt x="11" y="52"/>
                  </a:cubicBezTo>
                  <a:cubicBezTo>
                    <a:pt x="12" y="52"/>
                    <a:pt x="12" y="52"/>
                    <a:pt x="12" y="52"/>
                  </a:cubicBezTo>
                  <a:cubicBezTo>
                    <a:pt x="12" y="53"/>
                    <a:pt x="12" y="53"/>
                    <a:pt x="11" y="53"/>
                  </a:cubicBezTo>
                  <a:cubicBezTo>
                    <a:pt x="13" y="53"/>
                    <a:pt x="16" y="52"/>
                    <a:pt x="17" y="53"/>
                  </a:cubicBezTo>
                  <a:cubicBezTo>
                    <a:pt x="15" y="55"/>
                    <a:pt x="12" y="53"/>
                    <a:pt x="11" y="54"/>
                  </a:cubicBezTo>
                  <a:cubicBezTo>
                    <a:pt x="14" y="55"/>
                    <a:pt x="18" y="55"/>
                    <a:pt x="22" y="55"/>
                  </a:cubicBezTo>
                  <a:cubicBezTo>
                    <a:pt x="18" y="57"/>
                    <a:pt x="14" y="56"/>
                    <a:pt x="9" y="57"/>
                  </a:cubicBezTo>
                  <a:cubicBezTo>
                    <a:pt x="10" y="57"/>
                    <a:pt x="11" y="57"/>
                    <a:pt x="12" y="58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6" y="59"/>
                    <a:pt x="16" y="59"/>
                    <a:pt x="16" y="59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3" y="61"/>
                    <a:pt x="13" y="60"/>
                    <a:pt x="12" y="61"/>
                  </a:cubicBezTo>
                  <a:cubicBezTo>
                    <a:pt x="14" y="62"/>
                    <a:pt x="15" y="62"/>
                    <a:pt x="17" y="62"/>
                  </a:cubicBezTo>
                  <a:cubicBezTo>
                    <a:pt x="28" y="67"/>
                    <a:pt x="44" y="68"/>
                    <a:pt x="58" y="68"/>
                  </a:cubicBezTo>
                  <a:cubicBezTo>
                    <a:pt x="58" y="68"/>
                    <a:pt x="58" y="68"/>
                    <a:pt x="58" y="68"/>
                  </a:cubicBezTo>
                  <a:cubicBezTo>
                    <a:pt x="83" y="69"/>
                    <a:pt x="83" y="69"/>
                    <a:pt x="83" y="69"/>
                  </a:cubicBezTo>
                  <a:cubicBezTo>
                    <a:pt x="84" y="70"/>
                    <a:pt x="86" y="70"/>
                    <a:pt x="88" y="70"/>
                  </a:cubicBezTo>
                  <a:cubicBezTo>
                    <a:pt x="137" y="67"/>
                    <a:pt x="190" y="70"/>
                    <a:pt x="238" y="70"/>
                  </a:cubicBezTo>
                  <a:cubicBezTo>
                    <a:pt x="241" y="71"/>
                    <a:pt x="245" y="71"/>
                    <a:pt x="247" y="70"/>
                  </a:cubicBezTo>
                  <a:cubicBezTo>
                    <a:pt x="305" y="70"/>
                    <a:pt x="305" y="70"/>
                    <a:pt x="305" y="70"/>
                  </a:cubicBezTo>
                  <a:cubicBezTo>
                    <a:pt x="304" y="70"/>
                    <a:pt x="304" y="70"/>
                    <a:pt x="304" y="70"/>
                  </a:cubicBezTo>
                  <a:cubicBezTo>
                    <a:pt x="310" y="70"/>
                    <a:pt x="315" y="70"/>
                    <a:pt x="321" y="69"/>
                  </a:cubicBezTo>
                  <a:cubicBezTo>
                    <a:pt x="322" y="70"/>
                    <a:pt x="322" y="70"/>
                    <a:pt x="322" y="70"/>
                  </a:cubicBezTo>
                  <a:cubicBezTo>
                    <a:pt x="337" y="69"/>
                    <a:pt x="337" y="69"/>
                    <a:pt x="337" y="69"/>
                  </a:cubicBezTo>
                  <a:cubicBezTo>
                    <a:pt x="360" y="68"/>
                    <a:pt x="380" y="70"/>
                    <a:pt x="402" y="68"/>
                  </a:cubicBezTo>
                  <a:cubicBezTo>
                    <a:pt x="398" y="67"/>
                    <a:pt x="394" y="68"/>
                    <a:pt x="391" y="67"/>
                  </a:cubicBezTo>
                  <a:cubicBezTo>
                    <a:pt x="400" y="67"/>
                    <a:pt x="408" y="65"/>
                    <a:pt x="417" y="64"/>
                  </a:cubicBezTo>
                  <a:cubicBezTo>
                    <a:pt x="383" y="64"/>
                    <a:pt x="348" y="64"/>
                    <a:pt x="313" y="63"/>
                  </a:cubicBezTo>
                  <a:close/>
                  <a:moveTo>
                    <a:pt x="336" y="14"/>
                  </a:moveTo>
                  <a:cubicBezTo>
                    <a:pt x="334" y="14"/>
                    <a:pt x="334" y="14"/>
                    <a:pt x="334" y="14"/>
                  </a:cubicBezTo>
                  <a:cubicBezTo>
                    <a:pt x="332" y="14"/>
                    <a:pt x="332" y="14"/>
                    <a:pt x="332" y="14"/>
                  </a:cubicBezTo>
                  <a:lnTo>
                    <a:pt x="336" y="14"/>
                  </a:lnTo>
                  <a:close/>
                  <a:moveTo>
                    <a:pt x="310" y="69"/>
                  </a:moveTo>
                  <a:cubicBezTo>
                    <a:pt x="312" y="69"/>
                    <a:pt x="314" y="68"/>
                    <a:pt x="316" y="69"/>
                  </a:cubicBezTo>
                  <a:cubicBezTo>
                    <a:pt x="314" y="69"/>
                    <a:pt x="312" y="69"/>
                    <a:pt x="310" y="69"/>
                  </a:cubicBezTo>
                  <a:close/>
                  <a:moveTo>
                    <a:pt x="322" y="66"/>
                  </a:moveTo>
                  <a:cubicBezTo>
                    <a:pt x="320" y="66"/>
                    <a:pt x="320" y="66"/>
                    <a:pt x="320" y="66"/>
                  </a:cubicBezTo>
                  <a:cubicBezTo>
                    <a:pt x="310" y="66"/>
                    <a:pt x="298" y="66"/>
                    <a:pt x="287" y="66"/>
                  </a:cubicBezTo>
                  <a:cubicBezTo>
                    <a:pt x="285" y="66"/>
                    <a:pt x="284" y="66"/>
                    <a:pt x="282" y="66"/>
                  </a:cubicBezTo>
                  <a:cubicBezTo>
                    <a:pt x="284" y="66"/>
                    <a:pt x="285" y="66"/>
                    <a:pt x="287" y="66"/>
                  </a:cubicBezTo>
                  <a:cubicBezTo>
                    <a:pt x="300" y="65"/>
                    <a:pt x="313" y="65"/>
                    <a:pt x="326" y="65"/>
                  </a:cubicBezTo>
                  <a:cubicBezTo>
                    <a:pt x="329" y="66"/>
                    <a:pt x="329" y="66"/>
                    <a:pt x="329" y="66"/>
                  </a:cubicBezTo>
                  <a:cubicBezTo>
                    <a:pt x="348" y="66"/>
                    <a:pt x="348" y="66"/>
                    <a:pt x="348" y="66"/>
                  </a:cubicBezTo>
                  <a:lnTo>
                    <a:pt x="322" y="66"/>
                  </a:lnTo>
                  <a:close/>
                  <a:moveTo>
                    <a:pt x="377" y="67"/>
                  </a:moveTo>
                  <a:cubicBezTo>
                    <a:pt x="369" y="67"/>
                    <a:pt x="360" y="67"/>
                    <a:pt x="353" y="67"/>
                  </a:cubicBezTo>
                  <a:cubicBezTo>
                    <a:pt x="353" y="66"/>
                    <a:pt x="353" y="66"/>
                    <a:pt x="353" y="66"/>
                  </a:cubicBezTo>
                  <a:cubicBezTo>
                    <a:pt x="360" y="67"/>
                    <a:pt x="369" y="67"/>
                    <a:pt x="377" y="67"/>
                  </a:cubicBezTo>
                  <a:cubicBezTo>
                    <a:pt x="381" y="67"/>
                    <a:pt x="385" y="67"/>
                    <a:pt x="389" y="67"/>
                  </a:cubicBezTo>
                  <a:cubicBezTo>
                    <a:pt x="385" y="67"/>
                    <a:pt x="381" y="67"/>
                    <a:pt x="377" y="67"/>
                  </a:cubicBezTo>
                  <a:close/>
                </a:path>
              </a:pathLst>
            </a:custGeom>
            <a:solidFill>
              <a:srgbClr val="CE383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5" name="矩形 4"/>
          <p:cNvSpPr/>
          <p:nvPr/>
        </p:nvSpPr>
        <p:spPr>
          <a:xfrm>
            <a:off x="3143885" y="601980"/>
            <a:ext cx="5341620" cy="58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+mn-ea"/>
              </a:rPr>
              <a:t>第二部分：破局</a:t>
            </a:r>
            <a:r>
              <a:rPr lang="en-US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+mn-ea"/>
              </a:rPr>
              <a:t>.</a:t>
            </a:r>
            <a:r>
              <a:rPr lang="zh-CN" altLang="en-US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+mn-ea"/>
              </a:rPr>
              <a:t>哲学的升维</a:t>
            </a:r>
            <a:endParaRPr lang="zh-CN" altLang="en-US" sz="3200" dirty="0">
              <a:solidFill>
                <a:schemeClr val="bg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-57785" y="5852893"/>
            <a:ext cx="12311842" cy="671573"/>
            <a:chOff x="-12700" y="6201508"/>
            <a:chExt cx="12311842" cy="671573"/>
          </a:xfrm>
        </p:grpSpPr>
        <p:pic>
          <p:nvPicPr>
            <p:cNvPr id="15" name="图片 1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-12700" y="6201508"/>
              <a:ext cx="5435600" cy="669192"/>
            </a:xfrm>
            <a:prstGeom prst="rect">
              <a:avLst/>
            </a:prstGeom>
          </p:spPr>
        </p:pic>
        <p:pic>
          <p:nvPicPr>
            <p:cNvPr id="16" name="图片 15"/>
            <p:cNvPicPr>
              <a:picLocks noChangeAspect="1"/>
            </p:cNvPicPr>
            <p:nvPr/>
          </p:nvPicPr>
          <p:blipFill rotWithShape="1">
            <a:blip r:embed="rId1"/>
            <a:srcRect l="35966" r="2"/>
            <a:stretch>
              <a:fillRect/>
            </a:stretch>
          </p:blipFill>
          <p:spPr>
            <a:xfrm>
              <a:off x="5379245" y="6203889"/>
              <a:ext cx="3480586" cy="669192"/>
            </a:xfrm>
            <a:prstGeom prst="rect">
              <a:avLst/>
            </a:prstGeom>
          </p:spPr>
        </p:pic>
        <p:pic>
          <p:nvPicPr>
            <p:cNvPr id="17" name="图片 16"/>
            <p:cNvPicPr>
              <a:picLocks noChangeAspect="1"/>
            </p:cNvPicPr>
            <p:nvPr/>
          </p:nvPicPr>
          <p:blipFill rotWithShape="1">
            <a:blip r:embed="rId1"/>
            <a:srcRect l="35966" r="2"/>
            <a:stretch>
              <a:fillRect/>
            </a:stretch>
          </p:blipFill>
          <p:spPr>
            <a:xfrm>
              <a:off x="8818556" y="6203889"/>
              <a:ext cx="3480586" cy="669192"/>
            </a:xfrm>
            <a:prstGeom prst="rect">
              <a:avLst/>
            </a:prstGeom>
          </p:spPr>
        </p:pic>
      </p:grpSp>
      <p:grpSp>
        <p:nvGrpSpPr>
          <p:cNvPr id="102" name="组合 101"/>
          <p:cNvGrpSpPr/>
          <p:nvPr/>
        </p:nvGrpSpPr>
        <p:grpSpPr>
          <a:xfrm>
            <a:off x="-12700" y="504141"/>
            <a:ext cx="3748202" cy="427904"/>
            <a:chOff x="-12700" y="504141"/>
            <a:chExt cx="3748202" cy="427904"/>
          </a:xfrm>
        </p:grpSpPr>
        <p:sp>
          <p:nvSpPr>
            <p:cNvPr id="103" name="Freeform 22"/>
            <p:cNvSpPr/>
            <p:nvPr/>
          </p:nvSpPr>
          <p:spPr bwMode="auto">
            <a:xfrm>
              <a:off x="1712685" y="504141"/>
              <a:ext cx="2022817" cy="427904"/>
            </a:xfrm>
            <a:custGeom>
              <a:avLst/>
              <a:gdLst>
                <a:gd name="T0" fmla="*/ 832 w 1200"/>
                <a:gd name="T1" fmla="*/ 248 h 252"/>
                <a:gd name="T2" fmla="*/ 832 w 1200"/>
                <a:gd name="T3" fmla="*/ 248 h 252"/>
                <a:gd name="T4" fmla="*/ 772 w 1200"/>
                <a:gd name="T5" fmla="*/ 188 h 252"/>
                <a:gd name="T6" fmla="*/ 832 w 1200"/>
                <a:gd name="T7" fmla="*/ 128 h 252"/>
                <a:gd name="T8" fmla="*/ 880 w 1200"/>
                <a:gd name="T9" fmla="*/ 128 h 252"/>
                <a:gd name="T10" fmla="*/ 880 w 1200"/>
                <a:gd name="T11" fmla="*/ 127 h 252"/>
                <a:gd name="T12" fmla="*/ 940 w 1200"/>
                <a:gd name="T13" fmla="*/ 64 h 252"/>
                <a:gd name="T14" fmla="*/ 880 w 1200"/>
                <a:gd name="T15" fmla="*/ 0 h 252"/>
                <a:gd name="T16" fmla="*/ 880 w 1200"/>
                <a:gd name="T17" fmla="*/ 0 h 252"/>
                <a:gd name="T18" fmla="*/ 0 w 1200"/>
                <a:gd name="T19" fmla="*/ 0 h 252"/>
                <a:gd name="T20" fmla="*/ 0 w 1200"/>
                <a:gd name="T21" fmla="*/ 4 h 252"/>
                <a:gd name="T22" fmla="*/ 876 w 1200"/>
                <a:gd name="T23" fmla="*/ 4 h 252"/>
                <a:gd name="T24" fmla="*/ 936 w 1200"/>
                <a:gd name="T25" fmla="*/ 64 h 252"/>
                <a:gd name="T26" fmla="*/ 876 w 1200"/>
                <a:gd name="T27" fmla="*/ 124 h 252"/>
                <a:gd name="T28" fmla="*/ 876 w 1200"/>
                <a:gd name="T29" fmla="*/ 124 h 252"/>
                <a:gd name="T30" fmla="*/ 832 w 1200"/>
                <a:gd name="T31" fmla="*/ 124 h 252"/>
                <a:gd name="T32" fmla="*/ 768 w 1200"/>
                <a:gd name="T33" fmla="*/ 188 h 252"/>
                <a:gd name="T34" fmla="*/ 832 w 1200"/>
                <a:gd name="T35" fmla="*/ 252 h 252"/>
                <a:gd name="T36" fmla="*/ 832 w 1200"/>
                <a:gd name="T37" fmla="*/ 252 h 252"/>
                <a:gd name="T38" fmla="*/ 1200 w 1200"/>
                <a:gd name="T39" fmla="*/ 252 h 252"/>
                <a:gd name="T40" fmla="*/ 1200 w 1200"/>
                <a:gd name="T41" fmla="*/ 248 h 252"/>
                <a:gd name="T42" fmla="*/ 832 w 1200"/>
                <a:gd name="T43" fmla="*/ 248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00" h="252">
                  <a:moveTo>
                    <a:pt x="832" y="248"/>
                  </a:moveTo>
                  <a:cubicBezTo>
                    <a:pt x="832" y="248"/>
                    <a:pt x="832" y="248"/>
                    <a:pt x="832" y="248"/>
                  </a:cubicBezTo>
                  <a:cubicBezTo>
                    <a:pt x="800" y="248"/>
                    <a:pt x="772" y="221"/>
                    <a:pt x="772" y="188"/>
                  </a:cubicBezTo>
                  <a:cubicBezTo>
                    <a:pt x="772" y="155"/>
                    <a:pt x="800" y="128"/>
                    <a:pt x="832" y="128"/>
                  </a:cubicBezTo>
                  <a:cubicBezTo>
                    <a:pt x="880" y="128"/>
                    <a:pt x="880" y="128"/>
                    <a:pt x="880" y="128"/>
                  </a:cubicBezTo>
                  <a:cubicBezTo>
                    <a:pt x="880" y="127"/>
                    <a:pt x="880" y="127"/>
                    <a:pt x="880" y="127"/>
                  </a:cubicBezTo>
                  <a:cubicBezTo>
                    <a:pt x="914" y="125"/>
                    <a:pt x="940" y="98"/>
                    <a:pt x="940" y="64"/>
                  </a:cubicBezTo>
                  <a:cubicBezTo>
                    <a:pt x="940" y="30"/>
                    <a:pt x="914" y="2"/>
                    <a:pt x="880" y="0"/>
                  </a:cubicBezTo>
                  <a:cubicBezTo>
                    <a:pt x="880" y="0"/>
                    <a:pt x="880" y="0"/>
                    <a:pt x="88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876" y="4"/>
                    <a:pt x="876" y="4"/>
                    <a:pt x="876" y="4"/>
                  </a:cubicBezTo>
                  <a:cubicBezTo>
                    <a:pt x="908" y="4"/>
                    <a:pt x="936" y="31"/>
                    <a:pt x="936" y="64"/>
                  </a:cubicBezTo>
                  <a:cubicBezTo>
                    <a:pt x="936" y="97"/>
                    <a:pt x="908" y="124"/>
                    <a:pt x="876" y="124"/>
                  </a:cubicBezTo>
                  <a:cubicBezTo>
                    <a:pt x="876" y="124"/>
                    <a:pt x="876" y="124"/>
                    <a:pt x="876" y="124"/>
                  </a:cubicBezTo>
                  <a:cubicBezTo>
                    <a:pt x="832" y="124"/>
                    <a:pt x="832" y="124"/>
                    <a:pt x="832" y="124"/>
                  </a:cubicBezTo>
                  <a:cubicBezTo>
                    <a:pt x="800" y="124"/>
                    <a:pt x="768" y="153"/>
                    <a:pt x="768" y="188"/>
                  </a:cubicBezTo>
                  <a:cubicBezTo>
                    <a:pt x="768" y="223"/>
                    <a:pt x="800" y="252"/>
                    <a:pt x="832" y="252"/>
                  </a:cubicBezTo>
                  <a:cubicBezTo>
                    <a:pt x="832" y="252"/>
                    <a:pt x="832" y="252"/>
                    <a:pt x="832" y="252"/>
                  </a:cubicBezTo>
                  <a:cubicBezTo>
                    <a:pt x="1200" y="252"/>
                    <a:pt x="1200" y="252"/>
                    <a:pt x="1200" y="252"/>
                  </a:cubicBezTo>
                  <a:cubicBezTo>
                    <a:pt x="1200" y="248"/>
                    <a:pt x="1200" y="248"/>
                    <a:pt x="1200" y="248"/>
                  </a:cubicBezTo>
                  <a:lnTo>
                    <a:pt x="832" y="248"/>
                  </a:lnTo>
                  <a:close/>
                </a:path>
              </a:pathLst>
            </a:custGeom>
            <a:solidFill>
              <a:srgbClr val="CE3836"/>
            </a:solidFill>
            <a:ln w="63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cxnSp>
          <p:nvCxnSpPr>
            <p:cNvPr id="104" name="直接连接符 103"/>
            <p:cNvCxnSpPr/>
            <p:nvPr/>
          </p:nvCxnSpPr>
          <p:spPr>
            <a:xfrm>
              <a:off x="-12700" y="504141"/>
              <a:ext cx="1725385" cy="0"/>
            </a:xfrm>
            <a:prstGeom prst="line">
              <a:avLst/>
            </a:prstGeom>
            <a:ln>
              <a:solidFill>
                <a:srgbClr val="CE383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组合 110"/>
          <p:cNvGrpSpPr/>
          <p:nvPr/>
        </p:nvGrpSpPr>
        <p:grpSpPr>
          <a:xfrm flipH="1">
            <a:off x="8443798" y="504141"/>
            <a:ext cx="3748202" cy="427904"/>
            <a:chOff x="-12700" y="504141"/>
            <a:chExt cx="3748202" cy="427904"/>
          </a:xfrm>
        </p:grpSpPr>
        <p:sp>
          <p:nvSpPr>
            <p:cNvPr id="112" name="Freeform 22"/>
            <p:cNvSpPr/>
            <p:nvPr/>
          </p:nvSpPr>
          <p:spPr bwMode="auto">
            <a:xfrm>
              <a:off x="1712685" y="504141"/>
              <a:ext cx="2022817" cy="427904"/>
            </a:xfrm>
            <a:custGeom>
              <a:avLst/>
              <a:gdLst>
                <a:gd name="T0" fmla="*/ 832 w 1200"/>
                <a:gd name="T1" fmla="*/ 248 h 252"/>
                <a:gd name="T2" fmla="*/ 832 w 1200"/>
                <a:gd name="T3" fmla="*/ 248 h 252"/>
                <a:gd name="T4" fmla="*/ 772 w 1200"/>
                <a:gd name="T5" fmla="*/ 188 h 252"/>
                <a:gd name="T6" fmla="*/ 832 w 1200"/>
                <a:gd name="T7" fmla="*/ 128 h 252"/>
                <a:gd name="T8" fmla="*/ 880 w 1200"/>
                <a:gd name="T9" fmla="*/ 128 h 252"/>
                <a:gd name="T10" fmla="*/ 880 w 1200"/>
                <a:gd name="T11" fmla="*/ 127 h 252"/>
                <a:gd name="T12" fmla="*/ 940 w 1200"/>
                <a:gd name="T13" fmla="*/ 64 h 252"/>
                <a:gd name="T14" fmla="*/ 880 w 1200"/>
                <a:gd name="T15" fmla="*/ 0 h 252"/>
                <a:gd name="T16" fmla="*/ 880 w 1200"/>
                <a:gd name="T17" fmla="*/ 0 h 252"/>
                <a:gd name="T18" fmla="*/ 0 w 1200"/>
                <a:gd name="T19" fmla="*/ 0 h 252"/>
                <a:gd name="T20" fmla="*/ 0 w 1200"/>
                <a:gd name="T21" fmla="*/ 4 h 252"/>
                <a:gd name="T22" fmla="*/ 876 w 1200"/>
                <a:gd name="T23" fmla="*/ 4 h 252"/>
                <a:gd name="T24" fmla="*/ 936 w 1200"/>
                <a:gd name="T25" fmla="*/ 64 h 252"/>
                <a:gd name="T26" fmla="*/ 876 w 1200"/>
                <a:gd name="T27" fmla="*/ 124 h 252"/>
                <a:gd name="T28" fmla="*/ 876 w 1200"/>
                <a:gd name="T29" fmla="*/ 124 h 252"/>
                <a:gd name="T30" fmla="*/ 832 w 1200"/>
                <a:gd name="T31" fmla="*/ 124 h 252"/>
                <a:gd name="T32" fmla="*/ 768 w 1200"/>
                <a:gd name="T33" fmla="*/ 188 h 252"/>
                <a:gd name="T34" fmla="*/ 832 w 1200"/>
                <a:gd name="T35" fmla="*/ 252 h 252"/>
                <a:gd name="T36" fmla="*/ 832 w 1200"/>
                <a:gd name="T37" fmla="*/ 252 h 252"/>
                <a:gd name="T38" fmla="*/ 1200 w 1200"/>
                <a:gd name="T39" fmla="*/ 252 h 252"/>
                <a:gd name="T40" fmla="*/ 1200 w 1200"/>
                <a:gd name="T41" fmla="*/ 248 h 252"/>
                <a:gd name="T42" fmla="*/ 832 w 1200"/>
                <a:gd name="T43" fmla="*/ 248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00" h="252">
                  <a:moveTo>
                    <a:pt x="832" y="248"/>
                  </a:moveTo>
                  <a:cubicBezTo>
                    <a:pt x="832" y="248"/>
                    <a:pt x="832" y="248"/>
                    <a:pt x="832" y="248"/>
                  </a:cubicBezTo>
                  <a:cubicBezTo>
                    <a:pt x="800" y="248"/>
                    <a:pt x="772" y="221"/>
                    <a:pt x="772" y="188"/>
                  </a:cubicBezTo>
                  <a:cubicBezTo>
                    <a:pt x="772" y="155"/>
                    <a:pt x="800" y="128"/>
                    <a:pt x="832" y="128"/>
                  </a:cubicBezTo>
                  <a:cubicBezTo>
                    <a:pt x="880" y="128"/>
                    <a:pt x="880" y="128"/>
                    <a:pt x="880" y="128"/>
                  </a:cubicBezTo>
                  <a:cubicBezTo>
                    <a:pt x="880" y="127"/>
                    <a:pt x="880" y="127"/>
                    <a:pt x="880" y="127"/>
                  </a:cubicBezTo>
                  <a:cubicBezTo>
                    <a:pt x="914" y="125"/>
                    <a:pt x="940" y="98"/>
                    <a:pt x="940" y="64"/>
                  </a:cubicBezTo>
                  <a:cubicBezTo>
                    <a:pt x="940" y="30"/>
                    <a:pt x="914" y="2"/>
                    <a:pt x="880" y="0"/>
                  </a:cubicBezTo>
                  <a:cubicBezTo>
                    <a:pt x="880" y="0"/>
                    <a:pt x="880" y="0"/>
                    <a:pt x="88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876" y="4"/>
                    <a:pt x="876" y="4"/>
                    <a:pt x="876" y="4"/>
                  </a:cubicBezTo>
                  <a:cubicBezTo>
                    <a:pt x="908" y="4"/>
                    <a:pt x="936" y="31"/>
                    <a:pt x="936" y="64"/>
                  </a:cubicBezTo>
                  <a:cubicBezTo>
                    <a:pt x="936" y="97"/>
                    <a:pt x="908" y="124"/>
                    <a:pt x="876" y="124"/>
                  </a:cubicBezTo>
                  <a:cubicBezTo>
                    <a:pt x="876" y="124"/>
                    <a:pt x="876" y="124"/>
                    <a:pt x="876" y="124"/>
                  </a:cubicBezTo>
                  <a:cubicBezTo>
                    <a:pt x="832" y="124"/>
                    <a:pt x="832" y="124"/>
                    <a:pt x="832" y="124"/>
                  </a:cubicBezTo>
                  <a:cubicBezTo>
                    <a:pt x="800" y="124"/>
                    <a:pt x="768" y="153"/>
                    <a:pt x="768" y="188"/>
                  </a:cubicBezTo>
                  <a:cubicBezTo>
                    <a:pt x="768" y="223"/>
                    <a:pt x="800" y="252"/>
                    <a:pt x="832" y="252"/>
                  </a:cubicBezTo>
                  <a:cubicBezTo>
                    <a:pt x="832" y="252"/>
                    <a:pt x="832" y="252"/>
                    <a:pt x="832" y="252"/>
                  </a:cubicBezTo>
                  <a:cubicBezTo>
                    <a:pt x="1200" y="252"/>
                    <a:pt x="1200" y="252"/>
                    <a:pt x="1200" y="252"/>
                  </a:cubicBezTo>
                  <a:cubicBezTo>
                    <a:pt x="1200" y="248"/>
                    <a:pt x="1200" y="248"/>
                    <a:pt x="1200" y="248"/>
                  </a:cubicBezTo>
                  <a:lnTo>
                    <a:pt x="832" y="248"/>
                  </a:lnTo>
                  <a:close/>
                </a:path>
              </a:pathLst>
            </a:custGeom>
            <a:solidFill>
              <a:srgbClr val="CE3836"/>
            </a:solidFill>
            <a:ln w="63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cxnSp>
          <p:nvCxnSpPr>
            <p:cNvPr id="113" name="直接连接符 112"/>
            <p:cNvCxnSpPr/>
            <p:nvPr/>
          </p:nvCxnSpPr>
          <p:spPr>
            <a:xfrm>
              <a:off x="-12700" y="504141"/>
              <a:ext cx="1725385" cy="0"/>
            </a:xfrm>
            <a:prstGeom prst="line">
              <a:avLst/>
            </a:prstGeom>
            <a:ln>
              <a:solidFill>
                <a:srgbClr val="CE383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文本框 2"/>
          <p:cNvSpPr txBox="1"/>
          <p:nvPr/>
        </p:nvSpPr>
        <p:spPr>
          <a:xfrm>
            <a:off x="972185" y="1295400"/>
            <a:ext cx="10577830" cy="4507230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sz="4000" b="1" u="sng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新范式：从“经验与工具”到“系统控制机制”</a:t>
            </a:r>
            <a:endParaRPr lang="zh-CN" sz="17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sz="36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核心论断：</a:t>
            </a:r>
            <a:endParaRPr lang="zh-CN" sz="2800" b="1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45720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*    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云</a:t>
            </a: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工期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创造了全新的</a:t>
            </a:r>
            <a:r>
              <a:rPr lang="en-US" altLang="zh-CN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“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系统控制机制</a:t>
            </a:r>
            <a:r>
              <a:rPr lang="en-US" altLang="zh-CN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”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。</a:t>
            </a:r>
            <a:endParaRPr lang="zh-CN" altLang="en-US" sz="28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45720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*    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这并非简单的技术叠加，而是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继承和发扬</a:t>
            </a:r>
            <a:r>
              <a:rPr lang="en-US" altLang="zh-CN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“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两弹一星</a:t>
            </a:r>
            <a:r>
              <a:rPr lang="en-US" altLang="zh-CN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”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所奠定的中国式系统工程智慧血脉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，让系统控制论将个体经验沉淀为管理智慧，让孤立工具的数据在统一的治理框架下协同运作，以此实现当代重大工程管理治理的</a:t>
            </a:r>
            <a:r>
              <a:rPr lang="en-US" altLang="zh-CN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“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精准制导</a:t>
            </a:r>
            <a:r>
              <a:rPr lang="en-US" altLang="zh-CN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”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。</a:t>
            </a:r>
            <a:endParaRPr lang="zh-CN" altLang="en-US" sz="2800" b="1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endParaRPr lang="zh-CN" altLang="en-US" sz="2800" b="1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组合 107"/>
          <p:cNvGrpSpPr/>
          <p:nvPr/>
        </p:nvGrpSpPr>
        <p:grpSpPr>
          <a:xfrm>
            <a:off x="3064626" y="586776"/>
            <a:ext cx="5477442" cy="510071"/>
            <a:chOff x="3446010" y="586776"/>
            <a:chExt cx="5180317" cy="510071"/>
          </a:xfrm>
        </p:grpSpPr>
        <p:sp>
          <p:nvSpPr>
            <p:cNvPr id="109" name="Freeform 173"/>
            <p:cNvSpPr>
              <a:spLocks noEditPoints="1"/>
            </p:cNvSpPr>
            <p:nvPr/>
          </p:nvSpPr>
          <p:spPr bwMode="auto">
            <a:xfrm flipH="1">
              <a:off x="4585863" y="586776"/>
              <a:ext cx="4040464" cy="510071"/>
            </a:xfrm>
            <a:custGeom>
              <a:avLst/>
              <a:gdLst>
                <a:gd name="T0" fmla="*/ 326 w 419"/>
                <a:gd name="T1" fmla="*/ 62 h 71"/>
                <a:gd name="T2" fmla="*/ 406 w 419"/>
                <a:gd name="T3" fmla="*/ 61 h 71"/>
                <a:gd name="T4" fmla="*/ 317 w 419"/>
                <a:gd name="T5" fmla="*/ 56 h 71"/>
                <a:gd name="T6" fmla="*/ 400 w 419"/>
                <a:gd name="T7" fmla="*/ 55 h 71"/>
                <a:gd name="T8" fmla="*/ 371 w 419"/>
                <a:gd name="T9" fmla="*/ 55 h 71"/>
                <a:gd name="T10" fmla="*/ 403 w 419"/>
                <a:gd name="T11" fmla="*/ 53 h 71"/>
                <a:gd name="T12" fmla="*/ 408 w 419"/>
                <a:gd name="T13" fmla="*/ 50 h 71"/>
                <a:gd name="T14" fmla="*/ 385 w 419"/>
                <a:gd name="T15" fmla="*/ 46 h 71"/>
                <a:gd name="T16" fmla="*/ 381 w 419"/>
                <a:gd name="T17" fmla="*/ 43 h 71"/>
                <a:gd name="T18" fmla="*/ 378 w 419"/>
                <a:gd name="T19" fmla="*/ 39 h 71"/>
                <a:gd name="T20" fmla="*/ 329 w 419"/>
                <a:gd name="T21" fmla="*/ 35 h 71"/>
                <a:gd name="T22" fmla="*/ 377 w 419"/>
                <a:gd name="T23" fmla="*/ 34 h 71"/>
                <a:gd name="T24" fmla="*/ 320 w 419"/>
                <a:gd name="T25" fmla="*/ 30 h 71"/>
                <a:gd name="T26" fmla="*/ 370 w 419"/>
                <a:gd name="T27" fmla="*/ 28 h 71"/>
                <a:gd name="T28" fmla="*/ 371 w 419"/>
                <a:gd name="T29" fmla="*/ 28 h 71"/>
                <a:gd name="T30" fmla="*/ 359 w 419"/>
                <a:gd name="T31" fmla="*/ 25 h 71"/>
                <a:gd name="T32" fmla="*/ 326 w 419"/>
                <a:gd name="T33" fmla="*/ 22 h 71"/>
                <a:gd name="T34" fmla="*/ 366 w 419"/>
                <a:gd name="T35" fmla="*/ 19 h 71"/>
                <a:gd name="T36" fmla="*/ 342 w 419"/>
                <a:gd name="T37" fmla="*/ 16 h 71"/>
                <a:gd name="T38" fmla="*/ 359 w 419"/>
                <a:gd name="T39" fmla="*/ 14 h 71"/>
                <a:gd name="T40" fmla="*/ 348 w 419"/>
                <a:gd name="T41" fmla="*/ 12 h 71"/>
                <a:gd name="T42" fmla="*/ 283 w 419"/>
                <a:gd name="T43" fmla="*/ 7 h 71"/>
                <a:gd name="T44" fmla="*/ 382 w 419"/>
                <a:gd name="T45" fmla="*/ 9 h 71"/>
                <a:gd name="T46" fmla="*/ 342 w 419"/>
                <a:gd name="T47" fmla="*/ 5 h 71"/>
                <a:gd name="T48" fmla="*/ 334 w 419"/>
                <a:gd name="T49" fmla="*/ 5 h 71"/>
                <a:gd name="T50" fmla="*/ 324 w 419"/>
                <a:gd name="T51" fmla="*/ 4 h 71"/>
                <a:gd name="T52" fmla="*/ 280 w 419"/>
                <a:gd name="T53" fmla="*/ 4 h 71"/>
                <a:gd name="T54" fmla="*/ 255 w 419"/>
                <a:gd name="T55" fmla="*/ 3 h 71"/>
                <a:gd name="T56" fmla="*/ 237 w 419"/>
                <a:gd name="T57" fmla="*/ 3 h 71"/>
                <a:gd name="T58" fmla="*/ 214 w 419"/>
                <a:gd name="T59" fmla="*/ 2 h 71"/>
                <a:gd name="T60" fmla="*/ 184 w 419"/>
                <a:gd name="T61" fmla="*/ 3 h 71"/>
                <a:gd name="T62" fmla="*/ 162 w 419"/>
                <a:gd name="T63" fmla="*/ 2 h 71"/>
                <a:gd name="T64" fmla="*/ 78 w 419"/>
                <a:gd name="T65" fmla="*/ 2 h 71"/>
                <a:gd name="T66" fmla="*/ 2 w 419"/>
                <a:gd name="T67" fmla="*/ 7 h 71"/>
                <a:gd name="T68" fmla="*/ 1 w 419"/>
                <a:gd name="T69" fmla="*/ 10 h 71"/>
                <a:gd name="T70" fmla="*/ 4 w 419"/>
                <a:gd name="T71" fmla="*/ 14 h 71"/>
                <a:gd name="T72" fmla="*/ 2 w 419"/>
                <a:gd name="T73" fmla="*/ 18 h 71"/>
                <a:gd name="T74" fmla="*/ 3 w 419"/>
                <a:gd name="T75" fmla="*/ 23 h 71"/>
                <a:gd name="T76" fmla="*/ 5 w 419"/>
                <a:gd name="T77" fmla="*/ 26 h 71"/>
                <a:gd name="T78" fmla="*/ 6 w 419"/>
                <a:gd name="T79" fmla="*/ 28 h 71"/>
                <a:gd name="T80" fmla="*/ 8 w 419"/>
                <a:gd name="T81" fmla="*/ 34 h 71"/>
                <a:gd name="T82" fmla="*/ 12 w 419"/>
                <a:gd name="T83" fmla="*/ 37 h 71"/>
                <a:gd name="T84" fmla="*/ 10 w 419"/>
                <a:gd name="T85" fmla="*/ 42 h 71"/>
                <a:gd name="T86" fmla="*/ 15 w 419"/>
                <a:gd name="T87" fmla="*/ 47 h 71"/>
                <a:gd name="T88" fmla="*/ 13 w 419"/>
                <a:gd name="T89" fmla="*/ 50 h 71"/>
                <a:gd name="T90" fmla="*/ 12 w 419"/>
                <a:gd name="T91" fmla="*/ 52 h 71"/>
                <a:gd name="T92" fmla="*/ 22 w 419"/>
                <a:gd name="T93" fmla="*/ 55 h 71"/>
                <a:gd name="T94" fmla="*/ 16 w 419"/>
                <a:gd name="T95" fmla="*/ 59 h 71"/>
                <a:gd name="T96" fmla="*/ 17 w 419"/>
                <a:gd name="T97" fmla="*/ 62 h 71"/>
                <a:gd name="T98" fmla="*/ 88 w 419"/>
                <a:gd name="T99" fmla="*/ 70 h 71"/>
                <a:gd name="T100" fmla="*/ 304 w 419"/>
                <a:gd name="T101" fmla="*/ 70 h 71"/>
                <a:gd name="T102" fmla="*/ 402 w 419"/>
                <a:gd name="T103" fmla="*/ 68 h 71"/>
                <a:gd name="T104" fmla="*/ 336 w 419"/>
                <a:gd name="T105" fmla="*/ 14 h 71"/>
                <a:gd name="T106" fmla="*/ 310 w 419"/>
                <a:gd name="T107" fmla="*/ 69 h 71"/>
                <a:gd name="T108" fmla="*/ 320 w 419"/>
                <a:gd name="T109" fmla="*/ 66 h 71"/>
                <a:gd name="T110" fmla="*/ 326 w 419"/>
                <a:gd name="T111" fmla="*/ 65 h 71"/>
                <a:gd name="T112" fmla="*/ 377 w 419"/>
                <a:gd name="T113" fmla="*/ 67 h 71"/>
                <a:gd name="T114" fmla="*/ 389 w 419"/>
                <a:gd name="T115" fmla="*/ 67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19" h="71">
                  <a:moveTo>
                    <a:pt x="313" y="63"/>
                  </a:moveTo>
                  <a:cubicBezTo>
                    <a:pt x="313" y="62"/>
                    <a:pt x="313" y="62"/>
                    <a:pt x="313" y="62"/>
                  </a:cubicBezTo>
                  <a:cubicBezTo>
                    <a:pt x="317" y="62"/>
                    <a:pt x="321" y="62"/>
                    <a:pt x="325" y="62"/>
                  </a:cubicBezTo>
                  <a:cubicBezTo>
                    <a:pt x="326" y="62"/>
                    <a:pt x="326" y="62"/>
                    <a:pt x="326" y="62"/>
                  </a:cubicBezTo>
                  <a:cubicBezTo>
                    <a:pt x="325" y="62"/>
                    <a:pt x="323" y="62"/>
                    <a:pt x="322" y="61"/>
                  </a:cubicBezTo>
                  <a:cubicBezTo>
                    <a:pt x="353" y="61"/>
                    <a:pt x="353" y="61"/>
                    <a:pt x="353" y="61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72" y="61"/>
                    <a:pt x="390" y="62"/>
                    <a:pt x="406" y="61"/>
                  </a:cubicBezTo>
                  <a:cubicBezTo>
                    <a:pt x="404" y="60"/>
                    <a:pt x="404" y="60"/>
                    <a:pt x="404" y="60"/>
                  </a:cubicBezTo>
                  <a:cubicBezTo>
                    <a:pt x="409" y="60"/>
                    <a:pt x="415" y="60"/>
                    <a:pt x="419" y="59"/>
                  </a:cubicBezTo>
                  <a:cubicBezTo>
                    <a:pt x="384" y="58"/>
                    <a:pt x="349" y="60"/>
                    <a:pt x="316" y="57"/>
                  </a:cubicBezTo>
                  <a:cubicBezTo>
                    <a:pt x="316" y="57"/>
                    <a:pt x="317" y="57"/>
                    <a:pt x="317" y="56"/>
                  </a:cubicBezTo>
                  <a:cubicBezTo>
                    <a:pt x="349" y="56"/>
                    <a:pt x="382" y="59"/>
                    <a:pt x="414" y="57"/>
                  </a:cubicBezTo>
                  <a:cubicBezTo>
                    <a:pt x="405" y="56"/>
                    <a:pt x="394" y="56"/>
                    <a:pt x="385" y="55"/>
                  </a:cubicBezTo>
                  <a:cubicBezTo>
                    <a:pt x="385" y="55"/>
                    <a:pt x="385" y="55"/>
                    <a:pt x="385" y="55"/>
                  </a:cubicBezTo>
                  <a:cubicBezTo>
                    <a:pt x="400" y="55"/>
                    <a:pt x="400" y="55"/>
                    <a:pt x="400" y="55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55"/>
                    <a:pt x="378" y="55"/>
                    <a:pt x="377" y="55"/>
                  </a:cubicBezTo>
                  <a:cubicBezTo>
                    <a:pt x="376" y="55"/>
                    <a:pt x="374" y="55"/>
                    <a:pt x="374" y="54"/>
                  </a:cubicBezTo>
                  <a:cubicBezTo>
                    <a:pt x="373" y="55"/>
                    <a:pt x="371" y="54"/>
                    <a:pt x="371" y="55"/>
                  </a:cubicBezTo>
                  <a:cubicBezTo>
                    <a:pt x="363" y="55"/>
                    <a:pt x="354" y="54"/>
                    <a:pt x="344" y="54"/>
                  </a:cubicBezTo>
                  <a:cubicBezTo>
                    <a:pt x="343" y="53"/>
                    <a:pt x="343" y="53"/>
                    <a:pt x="343" y="53"/>
                  </a:cubicBezTo>
                  <a:cubicBezTo>
                    <a:pt x="345" y="53"/>
                    <a:pt x="345" y="53"/>
                    <a:pt x="345" y="53"/>
                  </a:cubicBezTo>
                  <a:cubicBezTo>
                    <a:pt x="365" y="53"/>
                    <a:pt x="385" y="54"/>
                    <a:pt x="403" y="53"/>
                  </a:cubicBezTo>
                  <a:cubicBezTo>
                    <a:pt x="379" y="52"/>
                    <a:pt x="353" y="52"/>
                    <a:pt x="329" y="50"/>
                  </a:cubicBezTo>
                  <a:cubicBezTo>
                    <a:pt x="349" y="50"/>
                    <a:pt x="370" y="51"/>
                    <a:pt x="391" y="51"/>
                  </a:cubicBezTo>
                  <a:cubicBezTo>
                    <a:pt x="393" y="50"/>
                    <a:pt x="393" y="50"/>
                    <a:pt x="393" y="50"/>
                  </a:cubicBezTo>
                  <a:cubicBezTo>
                    <a:pt x="408" y="50"/>
                    <a:pt x="408" y="50"/>
                    <a:pt x="408" y="50"/>
                  </a:cubicBezTo>
                  <a:cubicBezTo>
                    <a:pt x="384" y="49"/>
                    <a:pt x="359" y="48"/>
                    <a:pt x="334" y="48"/>
                  </a:cubicBezTo>
                  <a:cubicBezTo>
                    <a:pt x="335" y="47"/>
                    <a:pt x="336" y="47"/>
                    <a:pt x="337" y="47"/>
                  </a:cubicBezTo>
                  <a:cubicBezTo>
                    <a:pt x="359" y="48"/>
                    <a:pt x="381" y="49"/>
                    <a:pt x="403" y="48"/>
                  </a:cubicBezTo>
                  <a:cubicBezTo>
                    <a:pt x="397" y="48"/>
                    <a:pt x="391" y="47"/>
                    <a:pt x="385" y="46"/>
                  </a:cubicBezTo>
                  <a:cubicBezTo>
                    <a:pt x="388" y="45"/>
                    <a:pt x="393" y="47"/>
                    <a:pt x="397" y="46"/>
                  </a:cubicBezTo>
                  <a:cubicBezTo>
                    <a:pt x="388" y="45"/>
                    <a:pt x="388" y="45"/>
                    <a:pt x="388" y="45"/>
                  </a:cubicBezTo>
                  <a:cubicBezTo>
                    <a:pt x="386" y="43"/>
                    <a:pt x="380" y="45"/>
                    <a:pt x="377" y="43"/>
                  </a:cubicBezTo>
                  <a:cubicBezTo>
                    <a:pt x="381" y="43"/>
                    <a:pt x="381" y="43"/>
                    <a:pt x="381" y="43"/>
                  </a:cubicBezTo>
                  <a:cubicBezTo>
                    <a:pt x="359" y="41"/>
                    <a:pt x="359" y="41"/>
                    <a:pt x="359" y="41"/>
                  </a:cubicBezTo>
                  <a:cubicBezTo>
                    <a:pt x="389" y="41"/>
                    <a:pt x="389" y="41"/>
                    <a:pt x="389" y="41"/>
                  </a:cubicBezTo>
                  <a:cubicBezTo>
                    <a:pt x="391" y="39"/>
                    <a:pt x="396" y="41"/>
                    <a:pt x="398" y="40"/>
                  </a:cubicBezTo>
                  <a:cubicBezTo>
                    <a:pt x="378" y="39"/>
                    <a:pt x="378" y="39"/>
                    <a:pt x="378" y="39"/>
                  </a:cubicBezTo>
                  <a:cubicBezTo>
                    <a:pt x="377" y="39"/>
                    <a:pt x="377" y="39"/>
                    <a:pt x="377" y="39"/>
                  </a:cubicBezTo>
                  <a:cubicBezTo>
                    <a:pt x="381" y="38"/>
                    <a:pt x="386" y="40"/>
                    <a:pt x="391" y="39"/>
                  </a:cubicBezTo>
                  <a:cubicBezTo>
                    <a:pt x="395" y="38"/>
                    <a:pt x="400" y="39"/>
                    <a:pt x="404" y="38"/>
                  </a:cubicBezTo>
                  <a:cubicBezTo>
                    <a:pt x="378" y="38"/>
                    <a:pt x="355" y="36"/>
                    <a:pt x="329" y="35"/>
                  </a:cubicBezTo>
                  <a:cubicBezTo>
                    <a:pt x="328" y="35"/>
                    <a:pt x="328" y="35"/>
                    <a:pt x="328" y="35"/>
                  </a:cubicBezTo>
                  <a:cubicBezTo>
                    <a:pt x="328" y="34"/>
                    <a:pt x="329" y="35"/>
                    <a:pt x="330" y="35"/>
                  </a:cubicBezTo>
                  <a:cubicBezTo>
                    <a:pt x="324" y="33"/>
                    <a:pt x="316" y="34"/>
                    <a:pt x="309" y="33"/>
                  </a:cubicBezTo>
                  <a:cubicBezTo>
                    <a:pt x="331" y="32"/>
                    <a:pt x="354" y="35"/>
                    <a:pt x="377" y="34"/>
                  </a:cubicBezTo>
                  <a:cubicBezTo>
                    <a:pt x="357" y="32"/>
                    <a:pt x="335" y="32"/>
                    <a:pt x="314" y="31"/>
                  </a:cubicBezTo>
                  <a:cubicBezTo>
                    <a:pt x="317" y="30"/>
                    <a:pt x="322" y="31"/>
                    <a:pt x="325" y="30"/>
                  </a:cubicBezTo>
                  <a:cubicBezTo>
                    <a:pt x="329" y="31"/>
                    <a:pt x="333" y="31"/>
                    <a:pt x="337" y="31"/>
                  </a:cubicBezTo>
                  <a:cubicBezTo>
                    <a:pt x="331" y="29"/>
                    <a:pt x="325" y="31"/>
                    <a:pt x="320" y="30"/>
                  </a:cubicBezTo>
                  <a:cubicBezTo>
                    <a:pt x="335" y="28"/>
                    <a:pt x="349" y="31"/>
                    <a:pt x="364" y="30"/>
                  </a:cubicBezTo>
                  <a:cubicBezTo>
                    <a:pt x="349" y="29"/>
                    <a:pt x="349" y="29"/>
                    <a:pt x="349" y="29"/>
                  </a:cubicBezTo>
                  <a:cubicBezTo>
                    <a:pt x="344" y="27"/>
                    <a:pt x="337" y="29"/>
                    <a:pt x="333" y="27"/>
                  </a:cubicBezTo>
                  <a:cubicBezTo>
                    <a:pt x="346" y="26"/>
                    <a:pt x="358" y="27"/>
                    <a:pt x="370" y="28"/>
                  </a:cubicBezTo>
                  <a:cubicBezTo>
                    <a:pt x="367" y="28"/>
                    <a:pt x="362" y="28"/>
                    <a:pt x="359" y="28"/>
                  </a:cubicBezTo>
                  <a:cubicBezTo>
                    <a:pt x="359" y="28"/>
                    <a:pt x="359" y="28"/>
                    <a:pt x="359" y="28"/>
                  </a:cubicBezTo>
                  <a:cubicBezTo>
                    <a:pt x="364" y="27"/>
                    <a:pt x="369" y="29"/>
                    <a:pt x="373" y="28"/>
                  </a:cubicBezTo>
                  <a:cubicBezTo>
                    <a:pt x="372" y="28"/>
                    <a:pt x="371" y="28"/>
                    <a:pt x="371" y="28"/>
                  </a:cubicBezTo>
                  <a:cubicBezTo>
                    <a:pt x="379" y="27"/>
                    <a:pt x="388" y="29"/>
                    <a:pt x="396" y="28"/>
                  </a:cubicBezTo>
                  <a:cubicBezTo>
                    <a:pt x="379" y="27"/>
                    <a:pt x="379" y="27"/>
                    <a:pt x="379" y="27"/>
                  </a:cubicBezTo>
                  <a:cubicBezTo>
                    <a:pt x="372" y="26"/>
                    <a:pt x="366" y="27"/>
                    <a:pt x="358" y="26"/>
                  </a:cubicBezTo>
                  <a:cubicBezTo>
                    <a:pt x="359" y="25"/>
                    <a:pt x="359" y="25"/>
                    <a:pt x="359" y="25"/>
                  </a:cubicBezTo>
                  <a:cubicBezTo>
                    <a:pt x="377" y="27"/>
                    <a:pt x="391" y="24"/>
                    <a:pt x="410" y="25"/>
                  </a:cubicBezTo>
                  <a:cubicBezTo>
                    <a:pt x="409" y="25"/>
                    <a:pt x="409" y="25"/>
                    <a:pt x="409" y="25"/>
                  </a:cubicBezTo>
                  <a:cubicBezTo>
                    <a:pt x="337" y="22"/>
                    <a:pt x="337" y="22"/>
                    <a:pt x="337" y="22"/>
                  </a:cubicBezTo>
                  <a:cubicBezTo>
                    <a:pt x="326" y="22"/>
                    <a:pt x="326" y="22"/>
                    <a:pt x="326" y="22"/>
                  </a:cubicBezTo>
                  <a:cubicBezTo>
                    <a:pt x="337" y="21"/>
                    <a:pt x="347" y="23"/>
                    <a:pt x="358" y="22"/>
                  </a:cubicBezTo>
                  <a:cubicBezTo>
                    <a:pt x="350" y="21"/>
                    <a:pt x="341" y="21"/>
                    <a:pt x="333" y="21"/>
                  </a:cubicBezTo>
                  <a:cubicBezTo>
                    <a:pt x="334" y="20"/>
                    <a:pt x="334" y="20"/>
                    <a:pt x="334" y="20"/>
                  </a:cubicBezTo>
                  <a:cubicBezTo>
                    <a:pt x="344" y="20"/>
                    <a:pt x="357" y="21"/>
                    <a:pt x="366" y="19"/>
                  </a:cubicBezTo>
                  <a:cubicBezTo>
                    <a:pt x="365" y="19"/>
                    <a:pt x="364" y="19"/>
                    <a:pt x="364" y="19"/>
                  </a:cubicBezTo>
                  <a:cubicBezTo>
                    <a:pt x="366" y="18"/>
                    <a:pt x="366" y="18"/>
                    <a:pt x="366" y="18"/>
                  </a:cubicBezTo>
                  <a:cubicBezTo>
                    <a:pt x="355" y="18"/>
                    <a:pt x="355" y="18"/>
                    <a:pt x="355" y="18"/>
                  </a:cubicBezTo>
                  <a:cubicBezTo>
                    <a:pt x="352" y="16"/>
                    <a:pt x="346" y="17"/>
                    <a:pt x="342" y="16"/>
                  </a:cubicBezTo>
                  <a:cubicBezTo>
                    <a:pt x="343" y="16"/>
                    <a:pt x="343" y="16"/>
                    <a:pt x="343" y="16"/>
                  </a:cubicBezTo>
                  <a:cubicBezTo>
                    <a:pt x="353" y="16"/>
                    <a:pt x="364" y="16"/>
                    <a:pt x="374" y="16"/>
                  </a:cubicBezTo>
                  <a:cubicBezTo>
                    <a:pt x="344" y="15"/>
                    <a:pt x="344" y="15"/>
                    <a:pt x="344" y="15"/>
                  </a:cubicBezTo>
                  <a:cubicBezTo>
                    <a:pt x="349" y="14"/>
                    <a:pt x="354" y="15"/>
                    <a:pt x="359" y="14"/>
                  </a:cubicBezTo>
                  <a:cubicBezTo>
                    <a:pt x="358" y="14"/>
                    <a:pt x="358" y="14"/>
                    <a:pt x="358" y="14"/>
                  </a:cubicBezTo>
                  <a:cubicBezTo>
                    <a:pt x="347" y="14"/>
                    <a:pt x="337" y="13"/>
                    <a:pt x="326" y="13"/>
                  </a:cubicBezTo>
                  <a:cubicBezTo>
                    <a:pt x="337" y="12"/>
                    <a:pt x="347" y="13"/>
                    <a:pt x="357" y="13"/>
                  </a:cubicBezTo>
                  <a:cubicBezTo>
                    <a:pt x="348" y="12"/>
                    <a:pt x="348" y="12"/>
                    <a:pt x="348" y="12"/>
                  </a:cubicBezTo>
                  <a:cubicBezTo>
                    <a:pt x="358" y="12"/>
                    <a:pt x="366" y="13"/>
                    <a:pt x="376" y="12"/>
                  </a:cubicBezTo>
                  <a:cubicBezTo>
                    <a:pt x="352" y="10"/>
                    <a:pt x="328" y="10"/>
                    <a:pt x="303" y="9"/>
                  </a:cubicBezTo>
                  <a:cubicBezTo>
                    <a:pt x="307" y="7"/>
                    <a:pt x="313" y="9"/>
                    <a:pt x="315" y="8"/>
                  </a:cubicBezTo>
                  <a:cubicBezTo>
                    <a:pt x="305" y="7"/>
                    <a:pt x="294" y="7"/>
                    <a:pt x="283" y="7"/>
                  </a:cubicBezTo>
                  <a:cubicBezTo>
                    <a:pt x="281" y="7"/>
                    <a:pt x="283" y="6"/>
                    <a:pt x="281" y="6"/>
                  </a:cubicBezTo>
                  <a:cubicBezTo>
                    <a:pt x="282" y="6"/>
                    <a:pt x="283" y="6"/>
                    <a:pt x="284" y="6"/>
                  </a:cubicBezTo>
                  <a:cubicBezTo>
                    <a:pt x="353" y="8"/>
                    <a:pt x="353" y="8"/>
                    <a:pt x="353" y="8"/>
                  </a:cubicBezTo>
                  <a:cubicBezTo>
                    <a:pt x="363" y="9"/>
                    <a:pt x="373" y="9"/>
                    <a:pt x="382" y="9"/>
                  </a:cubicBezTo>
                  <a:cubicBezTo>
                    <a:pt x="358" y="8"/>
                    <a:pt x="358" y="8"/>
                    <a:pt x="358" y="8"/>
                  </a:cubicBezTo>
                  <a:cubicBezTo>
                    <a:pt x="357" y="8"/>
                    <a:pt x="357" y="8"/>
                    <a:pt x="357" y="8"/>
                  </a:cubicBezTo>
                  <a:cubicBezTo>
                    <a:pt x="368" y="8"/>
                    <a:pt x="379" y="9"/>
                    <a:pt x="390" y="8"/>
                  </a:cubicBezTo>
                  <a:cubicBezTo>
                    <a:pt x="373" y="9"/>
                    <a:pt x="358" y="4"/>
                    <a:pt x="342" y="5"/>
                  </a:cubicBezTo>
                  <a:cubicBezTo>
                    <a:pt x="343" y="5"/>
                    <a:pt x="343" y="5"/>
                    <a:pt x="343" y="6"/>
                  </a:cubicBezTo>
                  <a:cubicBezTo>
                    <a:pt x="340" y="6"/>
                    <a:pt x="337" y="6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3" y="5"/>
                    <a:pt x="333" y="5"/>
                  </a:cubicBezTo>
                  <a:cubicBezTo>
                    <a:pt x="331" y="5"/>
                    <a:pt x="328" y="6"/>
                    <a:pt x="327" y="4"/>
                  </a:cubicBezTo>
                  <a:cubicBezTo>
                    <a:pt x="326" y="5"/>
                    <a:pt x="326" y="5"/>
                    <a:pt x="326" y="5"/>
                  </a:cubicBezTo>
                  <a:cubicBezTo>
                    <a:pt x="324" y="4"/>
                    <a:pt x="324" y="4"/>
                    <a:pt x="324" y="4"/>
                  </a:cubicBezTo>
                  <a:cubicBezTo>
                    <a:pt x="324" y="5"/>
                    <a:pt x="324" y="5"/>
                    <a:pt x="324" y="5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6" y="3"/>
                    <a:pt x="286" y="3"/>
                    <a:pt x="286" y="3"/>
                  </a:cubicBezTo>
                  <a:cubicBezTo>
                    <a:pt x="284" y="4"/>
                    <a:pt x="280" y="2"/>
                    <a:pt x="280" y="4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1" y="4"/>
                    <a:pt x="246" y="4"/>
                    <a:pt x="241" y="3"/>
                  </a:cubicBezTo>
                  <a:cubicBezTo>
                    <a:pt x="241" y="3"/>
                    <a:pt x="242" y="3"/>
                    <a:pt x="242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0" y="4"/>
                    <a:pt x="223" y="3"/>
                    <a:pt x="216" y="3"/>
                  </a:cubicBezTo>
                  <a:cubicBezTo>
                    <a:pt x="216" y="2"/>
                    <a:pt x="216" y="2"/>
                    <a:pt x="216" y="2"/>
                  </a:cubicBezTo>
                  <a:cubicBezTo>
                    <a:pt x="215" y="2"/>
                    <a:pt x="214" y="2"/>
                    <a:pt x="214" y="2"/>
                  </a:cubicBezTo>
                  <a:cubicBezTo>
                    <a:pt x="210" y="2"/>
                    <a:pt x="206" y="1"/>
                    <a:pt x="204" y="3"/>
                  </a:cubicBezTo>
                  <a:cubicBezTo>
                    <a:pt x="203" y="2"/>
                    <a:pt x="202" y="2"/>
                    <a:pt x="201" y="3"/>
                  </a:cubicBezTo>
                  <a:cubicBezTo>
                    <a:pt x="199" y="1"/>
                    <a:pt x="194" y="2"/>
                    <a:pt x="190" y="2"/>
                  </a:cubicBezTo>
                  <a:cubicBezTo>
                    <a:pt x="190" y="3"/>
                    <a:pt x="186" y="3"/>
                    <a:pt x="184" y="3"/>
                  </a:cubicBezTo>
                  <a:cubicBezTo>
                    <a:pt x="183" y="2"/>
                    <a:pt x="181" y="3"/>
                    <a:pt x="181" y="2"/>
                  </a:cubicBezTo>
                  <a:cubicBezTo>
                    <a:pt x="175" y="0"/>
                    <a:pt x="170" y="4"/>
                    <a:pt x="164" y="2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158" y="2"/>
                    <a:pt x="153" y="1"/>
                    <a:pt x="150" y="2"/>
                  </a:cubicBezTo>
                  <a:cubicBezTo>
                    <a:pt x="147" y="2"/>
                    <a:pt x="146" y="2"/>
                    <a:pt x="144" y="2"/>
                  </a:cubicBezTo>
                  <a:cubicBezTo>
                    <a:pt x="78" y="2"/>
                    <a:pt x="78" y="2"/>
                    <a:pt x="78" y="2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80" y="1"/>
                    <a:pt x="86" y="1"/>
                    <a:pt x="85" y="1"/>
                  </a:cubicBezTo>
                  <a:cubicBezTo>
                    <a:pt x="77" y="1"/>
                    <a:pt x="69" y="1"/>
                    <a:pt x="61" y="2"/>
                  </a:cubicBezTo>
                  <a:cubicBezTo>
                    <a:pt x="42" y="4"/>
                    <a:pt x="20" y="3"/>
                    <a:pt x="2" y="7"/>
                  </a:cubicBezTo>
                  <a:cubicBezTo>
                    <a:pt x="3" y="7"/>
                    <a:pt x="4" y="7"/>
                    <a:pt x="4" y="7"/>
                  </a:cubicBezTo>
                  <a:cubicBezTo>
                    <a:pt x="3" y="7"/>
                    <a:pt x="2" y="8"/>
                    <a:pt x="1" y="9"/>
                  </a:cubicBezTo>
                  <a:cubicBezTo>
                    <a:pt x="2" y="9"/>
                    <a:pt x="3" y="9"/>
                    <a:pt x="3" y="9"/>
                  </a:cubicBezTo>
                  <a:cubicBezTo>
                    <a:pt x="3" y="10"/>
                    <a:pt x="2" y="10"/>
                    <a:pt x="1" y="10"/>
                  </a:cubicBezTo>
                  <a:cubicBezTo>
                    <a:pt x="2" y="10"/>
                    <a:pt x="3" y="10"/>
                    <a:pt x="4" y="1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3" y="12"/>
                    <a:pt x="0" y="12"/>
                    <a:pt x="1" y="13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4" y="15"/>
                    <a:pt x="0" y="15"/>
                    <a:pt x="2" y="16"/>
                  </a:cubicBezTo>
                  <a:cubicBezTo>
                    <a:pt x="2" y="16"/>
                    <a:pt x="3" y="17"/>
                    <a:pt x="4" y="17"/>
                  </a:cubicBezTo>
                  <a:cubicBezTo>
                    <a:pt x="4" y="17"/>
                    <a:pt x="3" y="17"/>
                    <a:pt x="3" y="17"/>
                  </a:cubicBezTo>
                  <a:cubicBezTo>
                    <a:pt x="3" y="17"/>
                    <a:pt x="3" y="18"/>
                    <a:pt x="2" y="18"/>
                  </a:cubicBezTo>
                  <a:cubicBezTo>
                    <a:pt x="5" y="19"/>
                    <a:pt x="2" y="21"/>
                    <a:pt x="6" y="21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5" y="21"/>
                    <a:pt x="6" y="22"/>
                    <a:pt x="7" y="22"/>
                  </a:cubicBezTo>
                  <a:cubicBezTo>
                    <a:pt x="6" y="23"/>
                    <a:pt x="4" y="22"/>
                    <a:pt x="3" y="23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5" y="25"/>
                    <a:pt x="5" y="26"/>
                    <a:pt x="5" y="26"/>
                  </a:cubicBezTo>
                  <a:cubicBezTo>
                    <a:pt x="6" y="26"/>
                    <a:pt x="7" y="26"/>
                    <a:pt x="8" y="27"/>
                  </a:cubicBezTo>
                  <a:cubicBezTo>
                    <a:pt x="7" y="27"/>
                    <a:pt x="6" y="27"/>
                    <a:pt x="5" y="27"/>
                  </a:cubicBezTo>
                  <a:cubicBezTo>
                    <a:pt x="6" y="27"/>
                    <a:pt x="8" y="27"/>
                    <a:pt x="7" y="28"/>
                  </a:cubicBezTo>
                  <a:cubicBezTo>
                    <a:pt x="7" y="28"/>
                    <a:pt x="7" y="28"/>
                    <a:pt x="6" y="28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4" y="29"/>
                    <a:pt x="8" y="30"/>
                    <a:pt x="7" y="31"/>
                  </a:cubicBezTo>
                  <a:cubicBezTo>
                    <a:pt x="8" y="32"/>
                    <a:pt x="10" y="33"/>
                    <a:pt x="12" y="33"/>
                  </a:cubicBezTo>
                  <a:cubicBezTo>
                    <a:pt x="11" y="34"/>
                    <a:pt x="9" y="33"/>
                    <a:pt x="8" y="34"/>
                  </a:cubicBezTo>
                  <a:cubicBezTo>
                    <a:pt x="6" y="34"/>
                    <a:pt x="9" y="34"/>
                    <a:pt x="7" y="34"/>
                  </a:cubicBezTo>
                  <a:cubicBezTo>
                    <a:pt x="8" y="36"/>
                    <a:pt x="12" y="34"/>
                    <a:pt x="14" y="36"/>
                  </a:cubicBezTo>
                  <a:cubicBezTo>
                    <a:pt x="12" y="37"/>
                    <a:pt x="9" y="35"/>
                    <a:pt x="8" y="37"/>
                  </a:cubicBezTo>
                  <a:cubicBezTo>
                    <a:pt x="10" y="37"/>
                    <a:pt x="11" y="37"/>
                    <a:pt x="12" y="37"/>
                  </a:cubicBezTo>
                  <a:cubicBezTo>
                    <a:pt x="10" y="38"/>
                    <a:pt x="9" y="38"/>
                    <a:pt x="9" y="39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8" y="40"/>
                    <a:pt x="12" y="43"/>
                    <a:pt x="8" y="42"/>
                  </a:cubicBezTo>
                  <a:cubicBezTo>
                    <a:pt x="10" y="42"/>
                    <a:pt x="10" y="42"/>
                    <a:pt x="10" y="42"/>
                  </a:cubicBezTo>
                  <a:cubicBezTo>
                    <a:pt x="9" y="43"/>
                    <a:pt x="12" y="43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7"/>
                    <a:pt x="14" y="46"/>
                    <a:pt x="15" y="47"/>
                  </a:cubicBezTo>
                  <a:cubicBezTo>
                    <a:pt x="13" y="48"/>
                    <a:pt x="10" y="48"/>
                    <a:pt x="10" y="48"/>
                  </a:cubicBezTo>
                  <a:cubicBezTo>
                    <a:pt x="11" y="49"/>
                    <a:pt x="11" y="49"/>
                    <a:pt x="11" y="49"/>
                  </a:cubicBezTo>
                  <a:cubicBezTo>
                    <a:pt x="11" y="49"/>
                    <a:pt x="10" y="49"/>
                    <a:pt x="9" y="49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2" y="50"/>
                    <a:pt x="12" y="50"/>
                    <a:pt x="12" y="50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4" y="51"/>
                    <a:pt x="13" y="52"/>
                    <a:pt x="11" y="52"/>
                  </a:cubicBezTo>
                  <a:cubicBezTo>
                    <a:pt x="12" y="52"/>
                    <a:pt x="12" y="52"/>
                    <a:pt x="12" y="52"/>
                  </a:cubicBezTo>
                  <a:cubicBezTo>
                    <a:pt x="12" y="53"/>
                    <a:pt x="12" y="53"/>
                    <a:pt x="11" y="53"/>
                  </a:cubicBezTo>
                  <a:cubicBezTo>
                    <a:pt x="13" y="53"/>
                    <a:pt x="16" y="52"/>
                    <a:pt x="17" y="53"/>
                  </a:cubicBezTo>
                  <a:cubicBezTo>
                    <a:pt x="15" y="55"/>
                    <a:pt x="12" y="53"/>
                    <a:pt x="11" y="54"/>
                  </a:cubicBezTo>
                  <a:cubicBezTo>
                    <a:pt x="14" y="55"/>
                    <a:pt x="18" y="55"/>
                    <a:pt x="22" y="55"/>
                  </a:cubicBezTo>
                  <a:cubicBezTo>
                    <a:pt x="18" y="57"/>
                    <a:pt x="14" y="56"/>
                    <a:pt x="9" y="57"/>
                  </a:cubicBezTo>
                  <a:cubicBezTo>
                    <a:pt x="10" y="57"/>
                    <a:pt x="11" y="57"/>
                    <a:pt x="12" y="58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6" y="59"/>
                    <a:pt x="16" y="59"/>
                    <a:pt x="16" y="59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3" y="61"/>
                    <a:pt x="13" y="60"/>
                    <a:pt x="12" y="61"/>
                  </a:cubicBezTo>
                  <a:cubicBezTo>
                    <a:pt x="14" y="62"/>
                    <a:pt x="15" y="62"/>
                    <a:pt x="17" y="62"/>
                  </a:cubicBezTo>
                  <a:cubicBezTo>
                    <a:pt x="28" y="67"/>
                    <a:pt x="44" y="68"/>
                    <a:pt x="58" y="68"/>
                  </a:cubicBezTo>
                  <a:cubicBezTo>
                    <a:pt x="58" y="68"/>
                    <a:pt x="58" y="68"/>
                    <a:pt x="58" y="68"/>
                  </a:cubicBezTo>
                  <a:cubicBezTo>
                    <a:pt x="83" y="69"/>
                    <a:pt x="83" y="69"/>
                    <a:pt x="83" y="69"/>
                  </a:cubicBezTo>
                  <a:cubicBezTo>
                    <a:pt x="84" y="70"/>
                    <a:pt x="86" y="70"/>
                    <a:pt x="88" y="70"/>
                  </a:cubicBezTo>
                  <a:cubicBezTo>
                    <a:pt x="137" y="67"/>
                    <a:pt x="190" y="70"/>
                    <a:pt x="238" y="70"/>
                  </a:cubicBezTo>
                  <a:cubicBezTo>
                    <a:pt x="241" y="71"/>
                    <a:pt x="245" y="71"/>
                    <a:pt x="247" y="70"/>
                  </a:cubicBezTo>
                  <a:cubicBezTo>
                    <a:pt x="305" y="70"/>
                    <a:pt x="305" y="70"/>
                    <a:pt x="305" y="70"/>
                  </a:cubicBezTo>
                  <a:cubicBezTo>
                    <a:pt x="304" y="70"/>
                    <a:pt x="304" y="70"/>
                    <a:pt x="304" y="70"/>
                  </a:cubicBezTo>
                  <a:cubicBezTo>
                    <a:pt x="310" y="70"/>
                    <a:pt x="315" y="70"/>
                    <a:pt x="321" y="69"/>
                  </a:cubicBezTo>
                  <a:cubicBezTo>
                    <a:pt x="322" y="70"/>
                    <a:pt x="322" y="70"/>
                    <a:pt x="322" y="70"/>
                  </a:cubicBezTo>
                  <a:cubicBezTo>
                    <a:pt x="337" y="69"/>
                    <a:pt x="337" y="69"/>
                    <a:pt x="337" y="69"/>
                  </a:cubicBezTo>
                  <a:cubicBezTo>
                    <a:pt x="360" y="68"/>
                    <a:pt x="380" y="70"/>
                    <a:pt x="402" y="68"/>
                  </a:cubicBezTo>
                  <a:cubicBezTo>
                    <a:pt x="398" y="67"/>
                    <a:pt x="394" y="68"/>
                    <a:pt x="391" y="67"/>
                  </a:cubicBezTo>
                  <a:cubicBezTo>
                    <a:pt x="400" y="67"/>
                    <a:pt x="408" y="65"/>
                    <a:pt x="417" y="64"/>
                  </a:cubicBezTo>
                  <a:cubicBezTo>
                    <a:pt x="383" y="64"/>
                    <a:pt x="348" y="64"/>
                    <a:pt x="313" y="63"/>
                  </a:cubicBezTo>
                  <a:close/>
                  <a:moveTo>
                    <a:pt x="336" y="14"/>
                  </a:moveTo>
                  <a:cubicBezTo>
                    <a:pt x="334" y="14"/>
                    <a:pt x="334" y="14"/>
                    <a:pt x="334" y="14"/>
                  </a:cubicBezTo>
                  <a:cubicBezTo>
                    <a:pt x="332" y="14"/>
                    <a:pt x="332" y="14"/>
                    <a:pt x="332" y="14"/>
                  </a:cubicBezTo>
                  <a:lnTo>
                    <a:pt x="336" y="14"/>
                  </a:lnTo>
                  <a:close/>
                  <a:moveTo>
                    <a:pt x="310" y="69"/>
                  </a:moveTo>
                  <a:cubicBezTo>
                    <a:pt x="312" y="69"/>
                    <a:pt x="314" y="68"/>
                    <a:pt x="316" y="69"/>
                  </a:cubicBezTo>
                  <a:cubicBezTo>
                    <a:pt x="314" y="69"/>
                    <a:pt x="312" y="69"/>
                    <a:pt x="310" y="69"/>
                  </a:cubicBezTo>
                  <a:close/>
                  <a:moveTo>
                    <a:pt x="322" y="66"/>
                  </a:moveTo>
                  <a:cubicBezTo>
                    <a:pt x="320" y="66"/>
                    <a:pt x="320" y="66"/>
                    <a:pt x="320" y="66"/>
                  </a:cubicBezTo>
                  <a:cubicBezTo>
                    <a:pt x="310" y="66"/>
                    <a:pt x="298" y="66"/>
                    <a:pt x="287" y="66"/>
                  </a:cubicBezTo>
                  <a:cubicBezTo>
                    <a:pt x="285" y="66"/>
                    <a:pt x="284" y="66"/>
                    <a:pt x="282" y="66"/>
                  </a:cubicBezTo>
                  <a:cubicBezTo>
                    <a:pt x="284" y="66"/>
                    <a:pt x="285" y="66"/>
                    <a:pt x="287" y="66"/>
                  </a:cubicBezTo>
                  <a:cubicBezTo>
                    <a:pt x="300" y="65"/>
                    <a:pt x="313" y="65"/>
                    <a:pt x="326" y="65"/>
                  </a:cubicBezTo>
                  <a:cubicBezTo>
                    <a:pt x="329" y="66"/>
                    <a:pt x="329" y="66"/>
                    <a:pt x="329" y="66"/>
                  </a:cubicBezTo>
                  <a:cubicBezTo>
                    <a:pt x="348" y="66"/>
                    <a:pt x="348" y="66"/>
                    <a:pt x="348" y="66"/>
                  </a:cubicBezTo>
                  <a:lnTo>
                    <a:pt x="322" y="66"/>
                  </a:lnTo>
                  <a:close/>
                  <a:moveTo>
                    <a:pt x="377" y="67"/>
                  </a:moveTo>
                  <a:cubicBezTo>
                    <a:pt x="369" y="67"/>
                    <a:pt x="360" y="67"/>
                    <a:pt x="353" y="67"/>
                  </a:cubicBezTo>
                  <a:cubicBezTo>
                    <a:pt x="353" y="66"/>
                    <a:pt x="353" y="66"/>
                    <a:pt x="353" y="66"/>
                  </a:cubicBezTo>
                  <a:cubicBezTo>
                    <a:pt x="360" y="67"/>
                    <a:pt x="369" y="67"/>
                    <a:pt x="377" y="67"/>
                  </a:cubicBezTo>
                  <a:cubicBezTo>
                    <a:pt x="381" y="67"/>
                    <a:pt x="385" y="67"/>
                    <a:pt x="389" y="67"/>
                  </a:cubicBezTo>
                  <a:cubicBezTo>
                    <a:pt x="385" y="67"/>
                    <a:pt x="381" y="67"/>
                    <a:pt x="377" y="67"/>
                  </a:cubicBezTo>
                  <a:close/>
                </a:path>
              </a:pathLst>
            </a:custGeom>
            <a:solidFill>
              <a:srgbClr val="CE383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" name="Freeform 173"/>
            <p:cNvSpPr>
              <a:spLocks noEditPoints="1"/>
            </p:cNvSpPr>
            <p:nvPr/>
          </p:nvSpPr>
          <p:spPr bwMode="auto">
            <a:xfrm>
              <a:off x="3446010" y="586776"/>
              <a:ext cx="4040464" cy="510071"/>
            </a:xfrm>
            <a:custGeom>
              <a:avLst/>
              <a:gdLst>
                <a:gd name="T0" fmla="*/ 326 w 419"/>
                <a:gd name="T1" fmla="*/ 62 h 71"/>
                <a:gd name="T2" fmla="*/ 406 w 419"/>
                <a:gd name="T3" fmla="*/ 61 h 71"/>
                <a:gd name="T4" fmla="*/ 317 w 419"/>
                <a:gd name="T5" fmla="*/ 56 h 71"/>
                <a:gd name="T6" fmla="*/ 400 w 419"/>
                <a:gd name="T7" fmla="*/ 55 h 71"/>
                <a:gd name="T8" fmla="*/ 371 w 419"/>
                <a:gd name="T9" fmla="*/ 55 h 71"/>
                <a:gd name="T10" fmla="*/ 403 w 419"/>
                <a:gd name="T11" fmla="*/ 53 h 71"/>
                <a:gd name="T12" fmla="*/ 408 w 419"/>
                <a:gd name="T13" fmla="*/ 50 h 71"/>
                <a:gd name="T14" fmla="*/ 385 w 419"/>
                <a:gd name="T15" fmla="*/ 46 h 71"/>
                <a:gd name="T16" fmla="*/ 381 w 419"/>
                <a:gd name="T17" fmla="*/ 43 h 71"/>
                <a:gd name="T18" fmla="*/ 378 w 419"/>
                <a:gd name="T19" fmla="*/ 39 h 71"/>
                <a:gd name="T20" fmla="*/ 329 w 419"/>
                <a:gd name="T21" fmla="*/ 35 h 71"/>
                <a:gd name="T22" fmla="*/ 377 w 419"/>
                <a:gd name="T23" fmla="*/ 34 h 71"/>
                <a:gd name="T24" fmla="*/ 320 w 419"/>
                <a:gd name="T25" fmla="*/ 30 h 71"/>
                <a:gd name="T26" fmla="*/ 370 w 419"/>
                <a:gd name="T27" fmla="*/ 28 h 71"/>
                <a:gd name="T28" fmla="*/ 371 w 419"/>
                <a:gd name="T29" fmla="*/ 28 h 71"/>
                <a:gd name="T30" fmla="*/ 359 w 419"/>
                <a:gd name="T31" fmla="*/ 25 h 71"/>
                <a:gd name="T32" fmla="*/ 326 w 419"/>
                <a:gd name="T33" fmla="*/ 22 h 71"/>
                <a:gd name="T34" fmla="*/ 366 w 419"/>
                <a:gd name="T35" fmla="*/ 19 h 71"/>
                <a:gd name="T36" fmla="*/ 342 w 419"/>
                <a:gd name="T37" fmla="*/ 16 h 71"/>
                <a:gd name="T38" fmla="*/ 359 w 419"/>
                <a:gd name="T39" fmla="*/ 14 h 71"/>
                <a:gd name="T40" fmla="*/ 348 w 419"/>
                <a:gd name="T41" fmla="*/ 12 h 71"/>
                <a:gd name="T42" fmla="*/ 283 w 419"/>
                <a:gd name="T43" fmla="*/ 7 h 71"/>
                <a:gd name="T44" fmla="*/ 382 w 419"/>
                <a:gd name="T45" fmla="*/ 9 h 71"/>
                <a:gd name="T46" fmla="*/ 342 w 419"/>
                <a:gd name="T47" fmla="*/ 5 h 71"/>
                <a:gd name="T48" fmla="*/ 334 w 419"/>
                <a:gd name="T49" fmla="*/ 5 h 71"/>
                <a:gd name="T50" fmla="*/ 324 w 419"/>
                <a:gd name="T51" fmla="*/ 4 h 71"/>
                <a:gd name="T52" fmla="*/ 280 w 419"/>
                <a:gd name="T53" fmla="*/ 4 h 71"/>
                <a:gd name="T54" fmla="*/ 255 w 419"/>
                <a:gd name="T55" fmla="*/ 3 h 71"/>
                <a:gd name="T56" fmla="*/ 237 w 419"/>
                <a:gd name="T57" fmla="*/ 3 h 71"/>
                <a:gd name="T58" fmla="*/ 214 w 419"/>
                <a:gd name="T59" fmla="*/ 2 h 71"/>
                <a:gd name="T60" fmla="*/ 184 w 419"/>
                <a:gd name="T61" fmla="*/ 3 h 71"/>
                <a:gd name="T62" fmla="*/ 162 w 419"/>
                <a:gd name="T63" fmla="*/ 2 h 71"/>
                <a:gd name="T64" fmla="*/ 78 w 419"/>
                <a:gd name="T65" fmla="*/ 2 h 71"/>
                <a:gd name="T66" fmla="*/ 2 w 419"/>
                <a:gd name="T67" fmla="*/ 7 h 71"/>
                <a:gd name="T68" fmla="*/ 1 w 419"/>
                <a:gd name="T69" fmla="*/ 10 h 71"/>
                <a:gd name="T70" fmla="*/ 4 w 419"/>
                <a:gd name="T71" fmla="*/ 14 h 71"/>
                <a:gd name="T72" fmla="*/ 2 w 419"/>
                <a:gd name="T73" fmla="*/ 18 h 71"/>
                <a:gd name="T74" fmla="*/ 3 w 419"/>
                <a:gd name="T75" fmla="*/ 23 h 71"/>
                <a:gd name="T76" fmla="*/ 5 w 419"/>
                <a:gd name="T77" fmla="*/ 26 h 71"/>
                <a:gd name="T78" fmla="*/ 6 w 419"/>
                <a:gd name="T79" fmla="*/ 28 h 71"/>
                <a:gd name="T80" fmla="*/ 8 w 419"/>
                <a:gd name="T81" fmla="*/ 34 h 71"/>
                <a:gd name="T82" fmla="*/ 12 w 419"/>
                <a:gd name="T83" fmla="*/ 37 h 71"/>
                <a:gd name="T84" fmla="*/ 10 w 419"/>
                <a:gd name="T85" fmla="*/ 42 h 71"/>
                <a:gd name="T86" fmla="*/ 15 w 419"/>
                <a:gd name="T87" fmla="*/ 47 h 71"/>
                <a:gd name="T88" fmla="*/ 13 w 419"/>
                <a:gd name="T89" fmla="*/ 50 h 71"/>
                <a:gd name="T90" fmla="*/ 12 w 419"/>
                <a:gd name="T91" fmla="*/ 52 h 71"/>
                <a:gd name="T92" fmla="*/ 22 w 419"/>
                <a:gd name="T93" fmla="*/ 55 h 71"/>
                <a:gd name="T94" fmla="*/ 16 w 419"/>
                <a:gd name="T95" fmla="*/ 59 h 71"/>
                <a:gd name="T96" fmla="*/ 17 w 419"/>
                <a:gd name="T97" fmla="*/ 62 h 71"/>
                <a:gd name="T98" fmla="*/ 88 w 419"/>
                <a:gd name="T99" fmla="*/ 70 h 71"/>
                <a:gd name="T100" fmla="*/ 304 w 419"/>
                <a:gd name="T101" fmla="*/ 70 h 71"/>
                <a:gd name="T102" fmla="*/ 402 w 419"/>
                <a:gd name="T103" fmla="*/ 68 h 71"/>
                <a:gd name="T104" fmla="*/ 336 w 419"/>
                <a:gd name="T105" fmla="*/ 14 h 71"/>
                <a:gd name="T106" fmla="*/ 310 w 419"/>
                <a:gd name="T107" fmla="*/ 69 h 71"/>
                <a:gd name="T108" fmla="*/ 320 w 419"/>
                <a:gd name="T109" fmla="*/ 66 h 71"/>
                <a:gd name="T110" fmla="*/ 326 w 419"/>
                <a:gd name="T111" fmla="*/ 65 h 71"/>
                <a:gd name="T112" fmla="*/ 377 w 419"/>
                <a:gd name="T113" fmla="*/ 67 h 71"/>
                <a:gd name="T114" fmla="*/ 389 w 419"/>
                <a:gd name="T115" fmla="*/ 67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19" h="71">
                  <a:moveTo>
                    <a:pt x="313" y="63"/>
                  </a:moveTo>
                  <a:cubicBezTo>
                    <a:pt x="313" y="62"/>
                    <a:pt x="313" y="62"/>
                    <a:pt x="313" y="62"/>
                  </a:cubicBezTo>
                  <a:cubicBezTo>
                    <a:pt x="317" y="62"/>
                    <a:pt x="321" y="62"/>
                    <a:pt x="325" y="62"/>
                  </a:cubicBezTo>
                  <a:cubicBezTo>
                    <a:pt x="326" y="62"/>
                    <a:pt x="326" y="62"/>
                    <a:pt x="326" y="62"/>
                  </a:cubicBezTo>
                  <a:cubicBezTo>
                    <a:pt x="325" y="62"/>
                    <a:pt x="323" y="62"/>
                    <a:pt x="322" y="61"/>
                  </a:cubicBezTo>
                  <a:cubicBezTo>
                    <a:pt x="353" y="61"/>
                    <a:pt x="353" y="61"/>
                    <a:pt x="353" y="61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72" y="61"/>
                    <a:pt x="390" y="62"/>
                    <a:pt x="406" y="61"/>
                  </a:cubicBezTo>
                  <a:cubicBezTo>
                    <a:pt x="404" y="60"/>
                    <a:pt x="404" y="60"/>
                    <a:pt x="404" y="60"/>
                  </a:cubicBezTo>
                  <a:cubicBezTo>
                    <a:pt x="409" y="60"/>
                    <a:pt x="415" y="60"/>
                    <a:pt x="419" y="59"/>
                  </a:cubicBezTo>
                  <a:cubicBezTo>
                    <a:pt x="384" y="58"/>
                    <a:pt x="349" y="60"/>
                    <a:pt x="316" y="57"/>
                  </a:cubicBezTo>
                  <a:cubicBezTo>
                    <a:pt x="316" y="57"/>
                    <a:pt x="317" y="57"/>
                    <a:pt x="317" y="56"/>
                  </a:cubicBezTo>
                  <a:cubicBezTo>
                    <a:pt x="349" y="56"/>
                    <a:pt x="382" y="59"/>
                    <a:pt x="414" y="57"/>
                  </a:cubicBezTo>
                  <a:cubicBezTo>
                    <a:pt x="405" y="56"/>
                    <a:pt x="394" y="56"/>
                    <a:pt x="385" y="55"/>
                  </a:cubicBezTo>
                  <a:cubicBezTo>
                    <a:pt x="385" y="55"/>
                    <a:pt x="385" y="55"/>
                    <a:pt x="385" y="55"/>
                  </a:cubicBezTo>
                  <a:cubicBezTo>
                    <a:pt x="400" y="55"/>
                    <a:pt x="400" y="55"/>
                    <a:pt x="400" y="55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55"/>
                    <a:pt x="378" y="55"/>
                    <a:pt x="377" y="55"/>
                  </a:cubicBezTo>
                  <a:cubicBezTo>
                    <a:pt x="376" y="55"/>
                    <a:pt x="374" y="55"/>
                    <a:pt x="374" y="54"/>
                  </a:cubicBezTo>
                  <a:cubicBezTo>
                    <a:pt x="373" y="55"/>
                    <a:pt x="371" y="54"/>
                    <a:pt x="371" y="55"/>
                  </a:cubicBezTo>
                  <a:cubicBezTo>
                    <a:pt x="363" y="55"/>
                    <a:pt x="354" y="54"/>
                    <a:pt x="344" y="54"/>
                  </a:cubicBezTo>
                  <a:cubicBezTo>
                    <a:pt x="343" y="53"/>
                    <a:pt x="343" y="53"/>
                    <a:pt x="343" y="53"/>
                  </a:cubicBezTo>
                  <a:cubicBezTo>
                    <a:pt x="345" y="53"/>
                    <a:pt x="345" y="53"/>
                    <a:pt x="345" y="53"/>
                  </a:cubicBezTo>
                  <a:cubicBezTo>
                    <a:pt x="365" y="53"/>
                    <a:pt x="385" y="54"/>
                    <a:pt x="403" y="53"/>
                  </a:cubicBezTo>
                  <a:cubicBezTo>
                    <a:pt x="379" y="52"/>
                    <a:pt x="353" y="52"/>
                    <a:pt x="329" y="50"/>
                  </a:cubicBezTo>
                  <a:cubicBezTo>
                    <a:pt x="349" y="50"/>
                    <a:pt x="370" y="51"/>
                    <a:pt x="391" y="51"/>
                  </a:cubicBezTo>
                  <a:cubicBezTo>
                    <a:pt x="393" y="50"/>
                    <a:pt x="393" y="50"/>
                    <a:pt x="393" y="50"/>
                  </a:cubicBezTo>
                  <a:cubicBezTo>
                    <a:pt x="408" y="50"/>
                    <a:pt x="408" y="50"/>
                    <a:pt x="408" y="50"/>
                  </a:cubicBezTo>
                  <a:cubicBezTo>
                    <a:pt x="384" y="49"/>
                    <a:pt x="359" y="48"/>
                    <a:pt x="334" y="48"/>
                  </a:cubicBezTo>
                  <a:cubicBezTo>
                    <a:pt x="335" y="47"/>
                    <a:pt x="336" y="47"/>
                    <a:pt x="337" y="47"/>
                  </a:cubicBezTo>
                  <a:cubicBezTo>
                    <a:pt x="359" y="48"/>
                    <a:pt x="381" y="49"/>
                    <a:pt x="403" y="48"/>
                  </a:cubicBezTo>
                  <a:cubicBezTo>
                    <a:pt x="397" y="48"/>
                    <a:pt x="391" y="47"/>
                    <a:pt x="385" y="46"/>
                  </a:cubicBezTo>
                  <a:cubicBezTo>
                    <a:pt x="388" y="45"/>
                    <a:pt x="393" y="47"/>
                    <a:pt x="397" y="46"/>
                  </a:cubicBezTo>
                  <a:cubicBezTo>
                    <a:pt x="388" y="45"/>
                    <a:pt x="388" y="45"/>
                    <a:pt x="388" y="45"/>
                  </a:cubicBezTo>
                  <a:cubicBezTo>
                    <a:pt x="386" y="43"/>
                    <a:pt x="380" y="45"/>
                    <a:pt x="377" y="43"/>
                  </a:cubicBezTo>
                  <a:cubicBezTo>
                    <a:pt x="381" y="43"/>
                    <a:pt x="381" y="43"/>
                    <a:pt x="381" y="43"/>
                  </a:cubicBezTo>
                  <a:cubicBezTo>
                    <a:pt x="359" y="41"/>
                    <a:pt x="359" y="41"/>
                    <a:pt x="359" y="41"/>
                  </a:cubicBezTo>
                  <a:cubicBezTo>
                    <a:pt x="389" y="41"/>
                    <a:pt x="389" y="41"/>
                    <a:pt x="389" y="41"/>
                  </a:cubicBezTo>
                  <a:cubicBezTo>
                    <a:pt x="391" y="39"/>
                    <a:pt x="396" y="41"/>
                    <a:pt x="398" y="40"/>
                  </a:cubicBezTo>
                  <a:cubicBezTo>
                    <a:pt x="378" y="39"/>
                    <a:pt x="378" y="39"/>
                    <a:pt x="378" y="39"/>
                  </a:cubicBezTo>
                  <a:cubicBezTo>
                    <a:pt x="377" y="39"/>
                    <a:pt x="377" y="39"/>
                    <a:pt x="377" y="39"/>
                  </a:cubicBezTo>
                  <a:cubicBezTo>
                    <a:pt x="381" y="38"/>
                    <a:pt x="386" y="40"/>
                    <a:pt x="391" y="39"/>
                  </a:cubicBezTo>
                  <a:cubicBezTo>
                    <a:pt x="395" y="38"/>
                    <a:pt x="400" y="39"/>
                    <a:pt x="404" y="38"/>
                  </a:cubicBezTo>
                  <a:cubicBezTo>
                    <a:pt x="378" y="38"/>
                    <a:pt x="355" y="36"/>
                    <a:pt x="329" y="35"/>
                  </a:cubicBezTo>
                  <a:cubicBezTo>
                    <a:pt x="328" y="35"/>
                    <a:pt x="328" y="35"/>
                    <a:pt x="328" y="35"/>
                  </a:cubicBezTo>
                  <a:cubicBezTo>
                    <a:pt x="328" y="34"/>
                    <a:pt x="329" y="35"/>
                    <a:pt x="330" y="35"/>
                  </a:cubicBezTo>
                  <a:cubicBezTo>
                    <a:pt x="324" y="33"/>
                    <a:pt x="316" y="34"/>
                    <a:pt x="309" y="33"/>
                  </a:cubicBezTo>
                  <a:cubicBezTo>
                    <a:pt x="331" y="32"/>
                    <a:pt x="354" y="35"/>
                    <a:pt x="377" y="34"/>
                  </a:cubicBezTo>
                  <a:cubicBezTo>
                    <a:pt x="357" y="32"/>
                    <a:pt x="335" y="32"/>
                    <a:pt x="314" y="31"/>
                  </a:cubicBezTo>
                  <a:cubicBezTo>
                    <a:pt x="317" y="30"/>
                    <a:pt x="322" y="31"/>
                    <a:pt x="325" y="30"/>
                  </a:cubicBezTo>
                  <a:cubicBezTo>
                    <a:pt x="329" y="31"/>
                    <a:pt x="333" y="31"/>
                    <a:pt x="337" y="31"/>
                  </a:cubicBezTo>
                  <a:cubicBezTo>
                    <a:pt x="331" y="29"/>
                    <a:pt x="325" y="31"/>
                    <a:pt x="320" y="30"/>
                  </a:cubicBezTo>
                  <a:cubicBezTo>
                    <a:pt x="335" y="28"/>
                    <a:pt x="349" y="31"/>
                    <a:pt x="364" y="30"/>
                  </a:cubicBezTo>
                  <a:cubicBezTo>
                    <a:pt x="349" y="29"/>
                    <a:pt x="349" y="29"/>
                    <a:pt x="349" y="29"/>
                  </a:cubicBezTo>
                  <a:cubicBezTo>
                    <a:pt x="344" y="27"/>
                    <a:pt x="337" y="29"/>
                    <a:pt x="333" y="27"/>
                  </a:cubicBezTo>
                  <a:cubicBezTo>
                    <a:pt x="346" y="26"/>
                    <a:pt x="358" y="27"/>
                    <a:pt x="370" y="28"/>
                  </a:cubicBezTo>
                  <a:cubicBezTo>
                    <a:pt x="367" y="28"/>
                    <a:pt x="362" y="28"/>
                    <a:pt x="359" y="28"/>
                  </a:cubicBezTo>
                  <a:cubicBezTo>
                    <a:pt x="359" y="28"/>
                    <a:pt x="359" y="28"/>
                    <a:pt x="359" y="28"/>
                  </a:cubicBezTo>
                  <a:cubicBezTo>
                    <a:pt x="364" y="27"/>
                    <a:pt x="369" y="29"/>
                    <a:pt x="373" y="28"/>
                  </a:cubicBezTo>
                  <a:cubicBezTo>
                    <a:pt x="372" y="28"/>
                    <a:pt x="371" y="28"/>
                    <a:pt x="371" y="28"/>
                  </a:cubicBezTo>
                  <a:cubicBezTo>
                    <a:pt x="379" y="27"/>
                    <a:pt x="388" y="29"/>
                    <a:pt x="396" y="28"/>
                  </a:cubicBezTo>
                  <a:cubicBezTo>
                    <a:pt x="379" y="27"/>
                    <a:pt x="379" y="27"/>
                    <a:pt x="379" y="27"/>
                  </a:cubicBezTo>
                  <a:cubicBezTo>
                    <a:pt x="372" y="26"/>
                    <a:pt x="366" y="27"/>
                    <a:pt x="358" y="26"/>
                  </a:cubicBezTo>
                  <a:cubicBezTo>
                    <a:pt x="359" y="25"/>
                    <a:pt x="359" y="25"/>
                    <a:pt x="359" y="25"/>
                  </a:cubicBezTo>
                  <a:cubicBezTo>
                    <a:pt x="377" y="27"/>
                    <a:pt x="391" y="24"/>
                    <a:pt x="410" y="25"/>
                  </a:cubicBezTo>
                  <a:cubicBezTo>
                    <a:pt x="409" y="25"/>
                    <a:pt x="409" y="25"/>
                    <a:pt x="409" y="25"/>
                  </a:cubicBezTo>
                  <a:cubicBezTo>
                    <a:pt x="337" y="22"/>
                    <a:pt x="337" y="22"/>
                    <a:pt x="337" y="22"/>
                  </a:cubicBezTo>
                  <a:cubicBezTo>
                    <a:pt x="326" y="22"/>
                    <a:pt x="326" y="22"/>
                    <a:pt x="326" y="22"/>
                  </a:cubicBezTo>
                  <a:cubicBezTo>
                    <a:pt x="337" y="21"/>
                    <a:pt x="347" y="23"/>
                    <a:pt x="358" y="22"/>
                  </a:cubicBezTo>
                  <a:cubicBezTo>
                    <a:pt x="350" y="21"/>
                    <a:pt x="341" y="21"/>
                    <a:pt x="333" y="21"/>
                  </a:cubicBezTo>
                  <a:cubicBezTo>
                    <a:pt x="334" y="20"/>
                    <a:pt x="334" y="20"/>
                    <a:pt x="334" y="20"/>
                  </a:cubicBezTo>
                  <a:cubicBezTo>
                    <a:pt x="344" y="20"/>
                    <a:pt x="357" y="21"/>
                    <a:pt x="366" y="19"/>
                  </a:cubicBezTo>
                  <a:cubicBezTo>
                    <a:pt x="365" y="19"/>
                    <a:pt x="364" y="19"/>
                    <a:pt x="364" y="19"/>
                  </a:cubicBezTo>
                  <a:cubicBezTo>
                    <a:pt x="366" y="18"/>
                    <a:pt x="366" y="18"/>
                    <a:pt x="366" y="18"/>
                  </a:cubicBezTo>
                  <a:cubicBezTo>
                    <a:pt x="355" y="18"/>
                    <a:pt x="355" y="18"/>
                    <a:pt x="355" y="18"/>
                  </a:cubicBezTo>
                  <a:cubicBezTo>
                    <a:pt x="352" y="16"/>
                    <a:pt x="346" y="17"/>
                    <a:pt x="342" y="16"/>
                  </a:cubicBezTo>
                  <a:cubicBezTo>
                    <a:pt x="343" y="16"/>
                    <a:pt x="343" y="16"/>
                    <a:pt x="343" y="16"/>
                  </a:cubicBezTo>
                  <a:cubicBezTo>
                    <a:pt x="353" y="16"/>
                    <a:pt x="364" y="16"/>
                    <a:pt x="374" y="16"/>
                  </a:cubicBezTo>
                  <a:cubicBezTo>
                    <a:pt x="344" y="15"/>
                    <a:pt x="344" y="15"/>
                    <a:pt x="344" y="15"/>
                  </a:cubicBezTo>
                  <a:cubicBezTo>
                    <a:pt x="349" y="14"/>
                    <a:pt x="354" y="15"/>
                    <a:pt x="359" y="14"/>
                  </a:cubicBezTo>
                  <a:cubicBezTo>
                    <a:pt x="358" y="14"/>
                    <a:pt x="358" y="14"/>
                    <a:pt x="358" y="14"/>
                  </a:cubicBezTo>
                  <a:cubicBezTo>
                    <a:pt x="347" y="14"/>
                    <a:pt x="337" y="13"/>
                    <a:pt x="326" y="13"/>
                  </a:cubicBezTo>
                  <a:cubicBezTo>
                    <a:pt x="337" y="12"/>
                    <a:pt x="347" y="13"/>
                    <a:pt x="357" y="13"/>
                  </a:cubicBezTo>
                  <a:cubicBezTo>
                    <a:pt x="348" y="12"/>
                    <a:pt x="348" y="12"/>
                    <a:pt x="348" y="12"/>
                  </a:cubicBezTo>
                  <a:cubicBezTo>
                    <a:pt x="358" y="12"/>
                    <a:pt x="366" y="13"/>
                    <a:pt x="376" y="12"/>
                  </a:cubicBezTo>
                  <a:cubicBezTo>
                    <a:pt x="352" y="10"/>
                    <a:pt x="328" y="10"/>
                    <a:pt x="303" y="9"/>
                  </a:cubicBezTo>
                  <a:cubicBezTo>
                    <a:pt x="307" y="7"/>
                    <a:pt x="313" y="9"/>
                    <a:pt x="315" y="8"/>
                  </a:cubicBezTo>
                  <a:cubicBezTo>
                    <a:pt x="305" y="7"/>
                    <a:pt x="294" y="7"/>
                    <a:pt x="283" y="7"/>
                  </a:cubicBezTo>
                  <a:cubicBezTo>
                    <a:pt x="281" y="7"/>
                    <a:pt x="283" y="6"/>
                    <a:pt x="281" y="6"/>
                  </a:cubicBezTo>
                  <a:cubicBezTo>
                    <a:pt x="282" y="6"/>
                    <a:pt x="283" y="6"/>
                    <a:pt x="284" y="6"/>
                  </a:cubicBezTo>
                  <a:cubicBezTo>
                    <a:pt x="353" y="8"/>
                    <a:pt x="353" y="8"/>
                    <a:pt x="353" y="8"/>
                  </a:cubicBezTo>
                  <a:cubicBezTo>
                    <a:pt x="363" y="9"/>
                    <a:pt x="373" y="9"/>
                    <a:pt x="382" y="9"/>
                  </a:cubicBezTo>
                  <a:cubicBezTo>
                    <a:pt x="358" y="8"/>
                    <a:pt x="358" y="8"/>
                    <a:pt x="358" y="8"/>
                  </a:cubicBezTo>
                  <a:cubicBezTo>
                    <a:pt x="357" y="8"/>
                    <a:pt x="357" y="8"/>
                    <a:pt x="357" y="8"/>
                  </a:cubicBezTo>
                  <a:cubicBezTo>
                    <a:pt x="368" y="8"/>
                    <a:pt x="379" y="9"/>
                    <a:pt x="390" y="8"/>
                  </a:cubicBezTo>
                  <a:cubicBezTo>
                    <a:pt x="373" y="9"/>
                    <a:pt x="358" y="4"/>
                    <a:pt x="342" y="5"/>
                  </a:cubicBezTo>
                  <a:cubicBezTo>
                    <a:pt x="343" y="5"/>
                    <a:pt x="343" y="5"/>
                    <a:pt x="343" y="6"/>
                  </a:cubicBezTo>
                  <a:cubicBezTo>
                    <a:pt x="340" y="6"/>
                    <a:pt x="337" y="6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3" y="5"/>
                    <a:pt x="333" y="5"/>
                  </a:cubicBezTo>
                  <a:cubicBezTo>
                    <a:pt x="331" y="5"/>
                    <a:pt x="328" y="6"/>
                    <a:pt x="327" y="4"/>
                  </a:cubicBezTo>
                  <a:cubicBezTo>
                    <a:pt x="326" y="5"/>
                    <a:pt x="326" y="5"/>
                    <a:pt x="326" y="5"/>
                  </a:cubicBezTo>
                  <a:cubicBezTo>
                    <a:pt x="324" y="4"/>
                    <a:pt x="324" y="4"/>
                    <a:pt x="324" y="4"/>
                  </a:cubicBezTo>
                  <a:cubicBezTo>
                    <a:pt x="324" y="5"/>
                    <a:pt x="324" y="5"/>
                    <a:pt x="324" y="5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6" y="3"/>
                    <a:pt x="286" y="3"/>
                    <a:pt x="286" y="3"/>
                  </a:cubicBezTo>
                  <a:cubicBezTo>
                    <a:pt x="284" y="4"/>
                    <a:pt x="280" y="2"/>
                    <a:pt x="280" y="4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1" y="4"/>
                    <a:pt x="246" y="4"/>
                    <a:pt x="241" y="3"/>
                  </a:cubicBezTo>
                  <a:cubicBezTo>
                    <a:pt x="241" y="3"/>
                    <a:pt x="242" y="3"/>
                    <a:pt x="242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0" y="4"/>
                    <a:pt x="223" y="3"/>
                    <a:pt x="216" y="3"/>
                  </a:cubicBezTo>
                  <a:cubicBezTo>
                    <a:pt x="216" y="2"/>
                    <a:pt x="216" y="2"/>
                    <a:pt x="216" y="2"/>
                  </a:cubicBezTo>
                  <a:cubicBezTo>
                    <a:pt x="215" y="2"/>
                    <a:pt x="214" y="2"/>
                    <a:pt x="214" y="2"/>
                  </a:cubicBezTo>
                  <a:cubicBezTo>
                    <a:pt x="210" y="2"/>
                    <a:pt x="206" y="1"/>
                    <a:pt x="204" y="3"/>
                  </a:cubicBezTo>
                  <a:cubicBezTo>
                    <a:pt x="203" y="2"/>
                    <a:pt x="202" y="2"/>
                    <a:pt x="201" y="3"/>
                  </a:cubicBezTo>
                  <a:cubicBezTo>
                    <a:pt x="199" y="1"/>
                    <a:pt x="194" y="2"/>
                    <a:pt x="190" y="2"/>
                  </a:cubicBezTo>
                  <a:cubicBezTo>
                    <a:pt x="190" y="3"/>
                    <a:pt x="186" y="3"/>
                    <a:pt x="184" y="3"/>
                  </a:cubicBezTo>
                  <a:cubicBezTo>
                    <a:pt x="183" y="2"/>
                    <a:pt x="181" y="3"/>
                    <a:pt x="181" y="2"/>
                  </a:cubicBezTo>
                  <a:cubicBezTo>
                    <a:pt x="175" y="0"/>
                    <a:pt x="170" y="4"/>
                    <a:pt x="164" y="2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158" y="2"/>
                    <a:pt x="153" y="1"/>
                    <a:pt x="150" y="2"/>
                  </a:cubicBezTo>
                  <a:cubicBezTo>
                    <a:pt x="147" y="2"/>
                    <a:pt x="146" y="2"/>
                    <a:pt x="144" y="2"/>
                  </a:cubicBezTo>
                  <a:cubicBezTo>
                    <a:pt x="78" y="2"/>
                    <a:pt x="78" y="2"/>
                    <a:pt x="78" y="2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80" y="1"/>
                    <a:pt x="86" y="1"/>
                    <a:pt x="85" y="1"/>
                  </a:cubicBezTo>
                  <a:cubicBezTo>
                    <a:pt x="77" y="1"/>
                    <a:pt x="69" y="1"/>
                    <a:pt x="61" y="2"/>
                  </a:cubicBezTo>
                  <a:cubicBezTo>
                    <a:pt x="42" y="4"/>
                    <a:pt x="20" y="3"/>
                    <a:pt x="2" y="7"/>
                  </a:cubicBezTo>
                  <a:cubicBezTo>
                    <a:pt x="3" y="7"/>
                    <a:pt x="4" y="7"/>
                    <a:pt x="4" y="7"/>
                  </a:cubicBezTo>
                  <a:cubicBezTo>
                    <a:pt x="3" y="7"/>
                    <a:pt x="2" y="8"/>
                    <a:pt x="1" y="9"/>
                  </a:cubicBezTo>
                  <a:cubicBezTo>
                    <a:pt x="2" y="9"/>
                    <a:pt x="3" y="9"/>
                    <a:pt x="3" y="9"/>
                  </a:cubicBezTo>
                  <a:cubicBezTo>
                    <a:pt x="3" y="10"/>
                    <a:pt x="2" y="10"/>
                    <a:pt x="1" y="10"/>
                  </a:cubicBezTo>
                  <a:cubicBezTo>
                    <a:pt x="2" y="10"/>
                    <a:pt x="3" y="10"/>
                    <a:pt x="4" y="1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3" y="12"/>
                    <a:pt x="0" y="12"/>
                    <a:pt x="1" y="13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4" y="15"/>
                    <a:pt x="0" y="15"/>
                    <a:pt x="2" y="16"/>
                  </a:cubicBezTo>
                  <a:cubicBezTo>
                    <a:pt x="2" y="16"/>
                    <a:pt x="3" y="17"/>
                    <a:pt x="4" y="17"/>
                  </a:cubicBezTo>
                  <a:cubicBezTo>
                    <a:pt x="4" y="17"/>
                    <a:pt x="3" y="17"/>
                    <a:pt x="3" y="17"/>
                  </a:cubicBezTo>
                  <a:cubicBezTo>
                    <a:pt x="3" y="17"/>
                    <a:pt x="3" y="18"/>
                    <a:pt x="2" y="18"/>
                  </a:cubicBezTo>
                  <a:cubicBezTo>
                    <a:pt x="5" y="19"/>
                    <a:pt x="2" y="21"/>
                    <a:pt x="6" y="21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5" y="21"/>
                    <a:pt x="6" y="22"/>
                    <a:pt x="7" y="22"/>
                  </a:cubicBezTo>
                  <a:cubicBezTo>
                    <a:pt x="6" y="23"/>
                    <a:pt x="4" y="22"/>
                    <a:pt x="3" y="23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5" y="25"/>
                    <a:pt x="5" y="26"/>
                    <a:pt x="5" y="26"/>
                  </a:cubicBezTo>
                  <a:cubicBezTo>
                    <a:pt x="6" y="26"/>
                    <a:pt x="7" y="26"/>
                    <a:pt x="8" y="27"/>
                  </a:cubicBezTo>
                  <a:cubicBezTo>
                    <a:pt x="7" y="27"/>
                    <a:pt x="6" y="27"/>
                    <a:pt x="5" y="27"/>
                  </a:cubicBezTo>
                  <a:cubicBezTo>
                    <a:pt x="6" y="27"/>
                    <a:pt x="8" y="27"/>
                    <a:pt x="7" y="28"/>
                  </a:cubicBezTo>
                  <a:cubicBezTo>
                    <a:pt x="7" y="28"/>
                    <a:pt x="7" y="28"/>
                    <a:pt x="6" y="28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4" y="29"/>
                    <a:pt x="8" y="30"/>
                    <a:pt x="7" y="31"/>
                  </a:cubicBezTo>
                  <a:cubicBezTo>
                    <a:pt x="8" y="32"/>
                    <a:pt x="10" y="33"/>
                    <a:pt x="12" y="33"/>
                  </a:cubicBezTo>
                  <a:cubicBezTo>
                    <a:pt x="11" y="34"/>
                    <a:pt x="9" y="33"/>
                    <a:pt x="8" y="34"/>
                  </a:cubicBezTo>
                  <a:cubicBezTo>
                    <a:pt x="6" y="34"/>
                    <a:pt x="9" y="34"/>
                    <a:pt x="7" y="34"/>
                  </a:cubicBezTo>
                  <a:cubicBezTo>
                    <a:pt x="8" y="36"/>
                    <a:pt x="12" y="34"/>
                    <a:pt x="14" y="36"/>
                  </a:cubicBezTo>
                  <a:cubicBezTo>
                    <a:pt x="12" y="37"/>
                    <a:pt x="9" y="35"/>
                    <a:pt x="8" y="37"/>
                  </a:cubicBezTo>
                  <a:cubicBezTo>
                    <a:pt x="10" y="37"/>
                    <a:pt x="11" y="37"/>
                    <a:pt x="12" y="37"/>
                  </a:cubicBezTo>
                  <a:cubicBezTo>
                    <a:pt x="10" y="38"/>
                    <a:pt x="9" y="38"/>
                    <a:pt x="9" y="39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8" y="40"/>
                    <a:pt x="12" y="43"/>
                    <a:pt x="8" y="42"/>
                  </a:cubicBezTo>
                  <a:cubicBezTo>
                    <a:pt x="10" y="42"/>
                    <a:pt x="10" y="42"/>
                    <a:pt x="10" y="42"/>
                  </a:cubicBezTo>
                  <a:cubicBezTo>
                    <a:pt x="9" y="43"/>
                    <a:pt x="12" y="43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7"/>
                    <a:pt x="14" y="46"/>
                    <a:pt x="15" y="47"/>
                  </a:cubicBezTo>
                  <a:cubicBezTo>
                    <a:pt x="13" y="48"/>
                    <a:pt x="10" y="48"/>
                    <a:pt x="10" y="48"/>
                  </a:cubicBezTo>
                  <a:cubicBezTo>
                    <a:pt x="11" y="49"/>
                    <a:pt x="11" y="49"/>
                    <a:pt x="11" y="49"/>
                  </a:cubicBezTo>
                  <a:cubicBezTo>
                    <a:pt x="11" y="49"/>
                    <a:pt x="10" y="49"/>
                    <a:pt x="9" y="49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2" y="50"/>
                    <a:pt x="12" y="50"/>
                    <a:pt x="12" y="50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4" y="51"/>
                    <a:pt x="13" y="52"/>
                    <a:pt x="11" y="52"/>
                  </a:cubicBezTo>
                  <a:cubicBezTo>
                    <a:pt x="12" y="52"/>
                    <a:pt x="12" y="52"/>
                    <a:pt x="12" y="52"/>
                  </a:cubicBezTo>
                  <a:cubicBezTo>
                    <a:pt x="12" y="53"/>
                    <a:pt x="12" y="53"/>
                    <a:pt x="11" y="53"/>
                  </a:cubicBezTo>
                  <a:cubicBezTo>
                    <a:pt x="13" y="53"/>
                    <a:pt x="16" y="52"/>
                    <a:pt x="17" y="53"/>
                  </a:cubicBezTo>
                  <a:cubicBezTo>
                    <a:pt x="15" y="55"/>
                    <a:pt x="12" y="53"/>
                    <a:pt x="11" y="54"/>
                  </a:cubicBezTo>
                  <a:cubicBezTo>
                    <a:pt x="14" y="55"/>
                    <a:pt x="18" y="55"/>
                    <a:pt x="22" y="55"/>
                  </a:cubicBezTo>
                  <a:cubicBezTo>
                    <a:pt x="18" y="57"/>
                    <a:pt x="14" y="56"/>
                    <a:pt x="9" y="57"/>
                  </a:cubicBezTo>
                  <a:cubicBezTo>
                    <a:pt x="10" y="57"/>
                    <a:pt x="11" y="57"/>
                    <a:pt x="12" y="58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6" y="59"/>
                    <a:pt x="16" y="59"/>
                    <a:pt x="16" y="59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3" y="61"/>
                    <a:pt x="13" y="60"/>
                    <a:pt x="12" y="61"/>
                  </a:cubicBezTo>
                  <a:cubicBezTo>
                    <a:pt x="14" y="62"/>
                    <a:pt x="15" y="62"/>
                    <a:pt x="17" y="62"/>
                  </a:cubicBezTo>
                  <a:cubicBezTo>
                    <a:pt x="28" y="67"/>
                    <a:pt x="44" y="68"/>
                    <a:pt x="58" y="68"/>
                  </a:cubicBezTo>
                  <a:cubicBezTo>
                    <a:pt x="58" y="68"/>
                    <a:pt x="58" y="68"/>
                    <a:pt x="58" y="68"/>
                  </a:cubicBezTo>
                  <a:cubicBezTo>
                    <a:pt x="83" y="69"/>
                    <a:pt x="83" y="69"/>
                    <a:pt x="83" y="69"/>
                  </a:cubicBezTo>
                  <a:cubicBezTo>
                    <a:pt x="84" y="70"/>
                    <a:pt x="86" y="70"/>
                    <a:pt x="88" y="70"/>
                  </a:cubicBezTo>
                  <a:cubicBezTo>
                    <a:pt x="137" y="67"/>
                    <a:pt x="190" y="70"/>
                    <a:pt x="238" y="70"/>
                  </a:cubicBezTo>
                  <a:cubicBezTo>
                    <a:pt x="241" y="71"/>
                    <a:pt x="245" y="71"/>
                    <a:pt x="247" y="70"/>
                  </a:cubicBezTo>
                  <a:cubicBezTo>
                    <a:pt x="305" y="70"/>
                    <a:pt x="305" y="70"/>
                    <a:pt x="305" y="70"/>
                  </a:cubicBezTo>
                  <a:cubicBezTo>
                    <a:pt x="304" y="70"/>
                    <a:pt x="304" y="70"/>
                    <a:pt x="304" y="70"/>
                  </a:cubicBezTo>
                  <a:cubicBezTo>
                    <a:pt x="310" y="70"/>
                    <a:pt x="315" y="70"/>
                    <a:pt x="321" y="69"/>
                  </a:cubicBezTo>
                  <a:cubicBezTo>
                    <a:pt x="322" y="70"/>
                    <a:pt x="322" y="70"/>
                    <a:pt x="322" y="70"/>
                  </a:cubicBezTo>
                  <a:cubicBezTo>
                    <a:pt x="337" y="69"/>
                    <a:pt x="337" y="69"/>
                    <a:pt x="337" y="69"/>
                  </a:cubicBezTo>
                  <a:cubicBezTo>
                    <a:pt x="360" y="68"/>
                    <a:pt x="380" y="70"/>
                    <a:pt x="402" y="68"/>
                  </a:cubicBezTo>
                  <a:cubicBezTo>
                    <a:pt x="398" y="67"/>
                    <a:pt x="394" y="68"/>
                    <a:pt x="391" y="67"/>
                  </a:cubicBezTo>
                  <a:cubicBezTo>
                    <a:pt x="400" y="67"/>
                    <a:pt x="408" y="65"/>
                    <a:pt x="417" y="64"/>
                  </a:cubicBezTo>
                  <a:cubicBezTo>
                    <a:pt x="383" y="64"/>
                    <a:pt x="348" y="64"/>
                    <a:pt x="313" y="63"/>
                  </a:cubicBezTo>
                  <a:close/>
                  <a:moveTo>
                    <a:pt x="336" y="14"/>
                  </a:moveTo>
                  <a:cubicBezTo>
                    <a:pt x="334" y="14"/>
                    <a:pt x="334" y="14"/>
                    <a:pt x="334" y="14"/>
                  </a:cubicBezTo>
                  <a:cubicBezTo>
                    <a:pt x="332" y="14"/>
                    <a:pt x="332" y="14"/>
                    <a:pt x="332" y="14"/>
                  </a:cubicBezTo>
                  <a:lnTo>
                    <a:pt x="336" y="14"/>
                  </a:lnTo>
                  <a:close/>
                  <a:moveTo>
                    <a:pt x="310" y="69"/>
                  </a:moveTo>
                  <a:cubicBezTo>
                    <a:pt x="312" y="69"/>
                    <a:pt x="314" y="68"/>
                    <a:pt x="316" y="69"/>
                  </a:cubicBezTo>
                  <a:cubicBezTo>
                    <a:pt x="314" y="69"/>
                    <a:pt x="312" y="69"/>
                    <a:pt x="310" y="69"/>
                  </a:cubicBezTo>
                  <a:close/>
                  <a:moveTo>
                    <a:pt x="322" y="66"/>
                  </a:moveTo>
                  <a:cubicBezTo>
                    <a:pt x="320" y="66"/>
                    <a:pt x="320" y="66"/>
                    <a:pt x="320" y="66"/>
                  </a:cubicBezTo>
                  <a:cubicBezTo>
                    <a:pt x="310" y="66"/>
                    <a:pt x="298" y="66"/>
                    <a:pt x="287" y="66"/>
                  </a:cubicBezTo>
                  <a:cubicBezTo>
                    <a:pt x="285" y="66"/>
                    <a:pt x="284" y="66"/>
                    <a:pt x="282" y="66"/>
                  </a:cubicBezTo>
                  <a:cubicBezTo>
                    <a:pt x="284" y="66"/>
                    <a:pt x="285" y="66"/>
                    <a:pt x="287" y="66"/>
                  </a:cubicBezTo>
                  <a:cubicBezTo>
                    <a:pt x="300" y="65"/>
                    <a:pt x="313" y="65"/>
                    <a:pt x="326" y="65"/>
                  </a:cubicBezTo>
                  <a:cubicBezTo>
                    <a:pt x="329" y="66"/>
                    <a:pt x="329" y="66"/>
                    <a:pt x="329" y="66"/>
                  </a:cubicBezTo>
                  <a:cubicBezTo>
                    <a:pt x="348" y="66"/>
                    <a:pt x="348" y="66"/>
                    <a:pt x="348" y="66"/>
                  </a:cubicBezTo>
                  <a:lnTo>
                    <a:pt x="322" y="66"/>
                  </a:lnTo>
                  <a:close/>
                  <a:moveTo>
                    <a:pt x="377" y="67"/>
                  </a:moveTo>
                  <a:cubicBezTo>
                    <a:pt x="369" y="67"/>
                    <a:pt x="360" y="67"/>
                    <a:pt x="353" y="67"/>
                  </a:cubicBezTo>
                  <a:cubicBezTo>
                    <a:pt x="353" y="66"/>
                    <a:pt x="353" y="66"/>
                    <a:pt x="353" y="66"/>
                  </a:cubicBezTo>
                  <a:cubicBezTo>
                    <a:pt x="360" y="67"/>
                    <a:pt x="369" y="67"/>
                    <a:pt x="377" y="67"/>
                  </a:cubicBezTo>
                  <a:cubicBezTo>
                    <a:pt x="381" y="67"/>
                    <a:pt x="385" y="67"/>
                    <a:pt x="389" y="67"/>
                  </a:cubicBezTo>
                  <a:cubicBezTo>
                    <a:pt x="385" y="67"/>
                    <a:pt x="381" y="67"/>
                    <a:pt x="377" y="67"/>
                  </a:cubicBezTo>
                  <a:close/>
                </a:path>
              </a:pathLst>
            </a:custGeom>
            <a:solidFill>
              <a:srgbClr val="CE383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5" name="矩形 4"/>
          <p:cNvSpPr/>
          <p:nvPr/>
        </p:nvSpPr>
        <p:spPr>
          <a:xfrm>
            <a:off x="3143885" y="601980"/>
            <a:ext cx="5341620" cy="58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第三部分：基石</a:t>
            </a:r>
            <a:r>
              <a:rPr lang="en-US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.</a:t>
            </a:r>
            <a:r>
              <a:rPr lang="zh-CN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系统的</a:t>
            </a:r>
            <a:r>
              <a:rPr lang="zh-CN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支柱</a:t>
            </a:r>
            <a:endParaRPr lang="zh-CN" altLang="zh-CN" sz="3200" dirty="0">
              <a:solidFill>
                <a:schemeClr val="bg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-57785" y="5852893"/>
            <a:ext cx="12311842" cy="671573"/>
            <a:chOff x="-12700" y="6201508"/>
            <a:chExt cx="12311842" cy="671573"/>
          </a:xfrm>
        </p:grpSpPr>
        <p:pic>
          <p:nvPicPr>
            <p:cNvPr id="15" name="图片 1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-12700" y="6201508"/>
              <a:ext cx="5435600" cy="669192"/>
            </a:xfrm>
            <a:prstGeom prst="rect">
              <a:avLst/>
            </a:prstGeom>
          </p:spPr>
        </p:pic>
        <p:pic>
          <p:nvPicPr>
            <p:cNvPr id="16" name="图片 15"/>
            <p:cNvPicPr>
              <a:picLocks noChangeAspect="1"/>
            </p:cNvPicPr>
            <p:nvPr/>
          </p:nvPicPr>
          <p:blipFill rotWithShape="1">
            <a:blip r:embed="rId1"/>
            <a:srcRect l="35966" r="2"/>
            <a:stretch>
              <a:fillRect/>
            </a:stretch>
          </p:blipFill>
          <p:spPr>
            <a:xfrm>
              <a:off x="5379245" y="6203889"/>
              <a:ext cx="3480586" cy="669192"/>
            </a:xfrm>
            <a:prstGeom prst="rect">
              <a:avLst/>
            </a:prstGeom>
          </p:spPr>
        </p:pic>
        <p:pic>
          <p:nvPicPr>
            <p:cNvPr id="17" name="图片 16"/>
            <p:cNvPicPr>
              <a:picLocks noChangeAspect="1"/>
            </p:cNvPicPr>
            <p:nvPr/>
          </p:nvPicPr>
          <p:blipFill rotWithShape="1">
            <a:blip r:embed="rId1"/>
            <a:srcRect l="35966" r="2"/>
            <a:stretch>
              <a:fillRect/>
            </a:stretch>
          </p:blipFill>
          <p:spPr>
            <a:xfrm>
              <a:off x="8818556" y="6203889"/>
              <a:ext cx="3480586" cy="669192"/>
            </a:xfrm>
            <a:prstGeom prst="rect">
              <a:avLst/>
            </a:prstGeom>
          </p:spPr>
        </p:pic>
      </p:grpSp>
      <p:grpSp>
        <p:nvGrpSpPr>
          <p:cNvPr id="102" name="组合 101"/>
          <p:cNvGrpSpPr/>
          <p:nvPr/>
        </p:nvGrpSpPr>
        <p:grpSpPr>
          <a:xfrm>
            <a:off x="-12700" y="504141"/>
            <a:ext cx="3748202" cy="427904"/>
            <a:chOff x="-12700" y="504141"/>
            <a:chExt cx="3748202" cy="427904"/>
          </a:xfrm>
        </p:grpSpPr>
        <p:sp>
          <p:nvSpPr>
            <p:cNvPr id="103" name="Freeform 22"/>
            <p:cNvSpPr/>
            <p:nvPr/>
          </p:nvSpPr>
          <p:spPr bwMode="auto">
            <a:xfrm>
              <a:off x="1712685" y="504141"/>
              <a:ext cx="2022817" cy="427904"/>
            </a:xfrm>
            <a:custGeom>
              <a:avLst/>
              <a:gdLst>
                <a:gd name="T0" fmla="*/ 832 w 1200"/>
                <a:gd name="T1" fmla="*/ 248 h 252"/>
                <a:gd name="T2" fmla="*/ 832 w 1200"/>
                <a:gd name="T3" fmla="*/ 248 h 252"/>
                <a:gd name="T4" fmla="*/ 772 w 1200"/>
                <a:gd name="T5" fmla="*/ 188 h 252"/>
                <a:gd name="T6" fmla="*/ 832 w 1200"/>
                <a:gd name="T7" fmla="*/ 128 h 252"/>
                <a:gd name="T8" fmla="*/ 880 w 1200"/>
                <a:gd name="T9" fmla="*/ 128 h 252"/>
                <a:gd name="T10" fmla="*/ 880 w 1200"/>
                <a:gd name="T11" fmla="*/ 127 h 252"/>
                <a:gd name="T12" fmla="*/ 940 w 1200"/>
                <a:gd name="T13" fmla="*/ 64 h 252"/>
                <a:gd name="T14" fmla="*/ 880 w 1200"/>
                <a:gd name="T15" fmla="*/ 0 h 252"/>
                <a:gd name="T16" fmla="*/ 880 w 1200"/>
                <a:gd name="T17" fmla="*/ 0 h 252"/>
                <a:gd name="T18" fmla="*/ 0 w 1200"/>
                <a:gd name="T19" fmla="*/ 0 h 252"/>
                <a:gd name="T20" fmla="*/ 0 w 1200"/>
                <a:gd name="T21" fmla="*/ 4 h 252"/>
                <a:gd name="T22" fmla="*/ 876 w 1200"/>
                <a:gd name="T23" fmla="*/ 4 h 252"/>
                <a:gd name="T24" fmla="*/ 936 w 1200"/>
                <a:gd name="T25" fmla="*/ 64 h 252"/>
                <a:gd name="T26" fmla="*/ 876 w 1200"/>
                <a:gd name="T27" fmla="*/ 124 h 252"/>
                <a:gd name="T28" fmla="*/ 876 w 1200"/>
                <a:gd name="T29" fmla="*/ 124 h 252"/>
                <a:gd name="T30" fmla="*/ 832 w 1200"/>
                <a:gd name="T31" fmla="*/ 124 h 252"/>
                <a:gd name="T32" fmla="*/ 768 w 1200"/>
                <a:gd name="T33" fmla="*/ 188 h 252"/>
                <a:gd name="T34" fmla="*/ 832 w 1200"/>
                <a:gd name="T35" fmla="*/ 252 h 252"/>
                <a:gd name="T36" fmla="*/ 832 w 1200"/>
                <a:gd name="T37" fmla="*/ 252 h 252"/>
                <a:gd name="T38" fmla="*/ 1200 w 1200"/>
                <a:gd name="T39" fmla="*/ 252 h 252"/>
                <a:gd name="T40" fmla="*/ 1200 w 1200"/>
                <a:gd name="T41" fmla="*/ 248 h 252"/>
                <a:gd name="T42" fmla="*/ 832 w 1200"/>
                <a:gd name="T43" fmla="*/ 248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00" h="252">
                  <a:moveTo>
                    <a:pt x="832" y="248"/>
                  </a:moveTo>
                  <a:cubicBezTo>
                    <a:pt x="832" y="248"/>
                    <a:pt x="832" y="248"/>
                    <a:pt x="832" y="248"/>
                  </a:cubicBezTo>
                  <a:cubicBezTo>
                    <a:pt x="800" y="248"/>
                    <a:pt x="772" y="221"/>
                    <a:pt x="772" y="188"/>
                  </a:cubicBezTo>
                  <a:cubicBezTo>
                    <a:pt x="772" y="155"/>
                    <a:pt x="800" y="128"/>
                    <a:pt x="832" y="128"/>
                  </a:cubicBezTo>
                  <a:cubicBezTo>
                    <a:pt x="880" y="128"/>
                    <a:pt x="880" y="128"/>
                    <a:pt x="880" y="128"/>
                  </a:cubicBezTo>
                  <a:cubicBezTo>
                    <a:pt x="880" y="127"/>
                    <a:pt x="880" y="127"/>
                    <a:pt x="880" y="127"/>
                  </a:cubicBezTo>
                  <a:cubicBezTo>
                    <a:pt x="914" y="125"/>
                    <a:pt x="940" y="98"/>
                    <a:pt x="940" y="64"/>
                  </a:cubicBezTo>
                  <a:cubicBezTo>
                    <a:pt x="940" y="30"/>
                    <a:pt x="914" y="2"/>
                    <a:pt x="880" y="0"/>
                  </a:cubicBezTo>
                  <a:cubicBezTo>
                    <a:pt x="880" y="0"/>
                    <a:pt x="880" y="0"/>
                    <a:pt x="88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876" y="4"/>
                    <a:pt x="876" y="4"/>
                    <a:pt x="876" y="4"/>
                  </a:cubicBezTo>
                  <a:cubicBezTo>
                    <a:pt x="908" y="4"/>
                    <a:pt x="936" y="31"/>
                    <a:pt x="936" y="64"/>
                  </a:cubicBezTo>
                  <a:cubicBezTo>
                    <a:pt x="936" y="97"/>
                    <a:pt x="908" y="124"/>
                    <a:pt x="876" y="124"/>
                  </a:cubicBezTo>
                  <a:cubicBezTo>
                    <a:pt x="876" y="124"/>
                    <a:pt x="876" y="124"/>
                    <a:pt x="876" y="124"/>
                  </a:cubicBezTo>
                  <a:cubicBezTo>
                    <a:pt x="832" y="124"/>
                    <a:pt x="832" y="124"/>
                    <a:pt x="832" y="124"/>
                  </a:cubicBezTo>
                  <a:cubicBezTo>
                    <a:pt x="800" y="124"/>
                    <a:pt x="768" y="153"/>
                    <a:pt x="768" y="188"/>
                  </a:cubicBezTo>
                  <a:cubicBezTo>
                    <a:pt x="768" y="223"/>
                    <a:pt x="800" y="252"/>
                    <a:pt x="832" y="252"/>
                  </a:cubicBezTo>
                  <a:cubicBezTo>
                    <a:pt x="832" y="252"/>
                    <a:pt x="832" y="252"/>
                    <a:pt x="832" y="252"/>
                  </a:cubicBezTo>
                  <a:cubicBezTo>
                    <a:pt x="1200" y="252"/>
                    <a:pt x="1200" y="252"/>
                    <a:pt x="1200" y="252"/>
                  </a:cubicBezTo>
                  <a:cubicBezTo>
                    <a:pt x="1200" y="248"/>
                    <a:pt x="1200" y="248"/>
                    <a:pt x="1200" y="248"/>
                  </a:cubicBezTo>
                  <a:lnTo>
                    <a:pt x="832" y="248"/>
                  </a:lnTo>
                  <a:close/>
                </a:path>
              </a:pathLst>
            </a:custGeom>
            <a:solidFill>
              <a:srgbClr val="CE3836"/>
            </a:solidFill>
            <a:ln w="63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cxnSp>
          <p:nvCxnSpPr>
            <p:cNvPr id="104" name="直接连接符 103"/>
            <p:cNvCxnSpPr/>
            <p:nvPr/>
          </p:nvCxnSpPr>
          <p:spPr>
            <a:xfrm>
              <a:off x="-12700" y="504141"/>
              <a:ext cx="1725385" cy="0"/>
            </a:xfrm>
            <a:prstGeom prst="line">
              <a:avLst/>
            </a:prstGeom>
            <a:ln>
              <a:solidFill>
                <a:srgbClr val="CE383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组合 110"/>
          <p:cNvGrpSpPr/>
          <p:nvPr/>
        </p:nvGrpSpPr>
        <p:grpSpPr>
          <a:xfrm flipH="1">
            <a:off x="8443798" y="504141"/>
            <a:ext cx="3748202" cy="427904"/>
            <a:chOff x="-12700" y="504141"/>
            <a:chExt cx="3748202" cy="427904"/>
          </a:xfrm>
        </p:grpSpPr>
        <p:sp>
          <p:nvSpPr>
            <p:cNvPr id="112" name="Freeform 22"/>
            <p:cNvSpPr/>
            <p:nvPr/>
          </p:nvSpPr>
          <p:spPr bwMode="auto">
            <a:xfrm>
              <a:off x="1712685" y="504141"/>
              <a:ext cx="2022817" cy="427904"/>
            </a:xfrm>
            <a:custGeom>
              <a:avLst/>
              <a:gdLst>
                <a:gd name="T0" fmla="*/ 832 w 1200"/>
                <a:gd name="T1" fmla="*/ 248 h 252"/>
                <a:gd name="T2" fmla="*/ 832 w 1200"/>
                <a:gd name="T3" fmla="*/ 248 h 252"/>
                <a:gd name="T4" fmla="*/ 772 w 1200"/>
                <a:gd name="T5" fmla="*/ 188 h 252"/>
                <a:gd name="T6" fmla="*/ 832 w 1200"/>
                <a:gd name="T7" fmla="*/ 128 h 252"/>
                <a:gd name="T8" fmla="*/ 880 w 1200"/>
                <a:gd name="T9" fmla="*/ 128 h 252"/>
                <a:gd name="T10" fmla="*/ 880 w 1200"/>
                <a:gd name="T11" fmla="*/ 127 h 252"/>
                <a:gd name="T12" fmla="*/ 940 w 1200"/>
                <a:gd name="T13" fmla="*/ 64 h 252"/>
                <a:gd name="T14" fmla="*/ 880 w 1200"/>
                <a:gd name="T15" fmla="*/ 0 h 252"/>
                <a:gd name="T16" fmla="*/ 880 w 1200"/>
                <a:gd name="T17" fmla="*/ 0 h 252"/>
                <a:gd name="T18" fmla="*/ 0 w 1200"/>
                <a:gd name="T19" fmla="*/ 0 h 252"/>
                <a:gd name="T20" fmla="*/ 0 w 1200"/>
                <a:gd name="T21" fmla="*/ 4 h 252"/>
                <a:gd name="T22" fmla="*/ 876 w 1200"/>
                <a:gd name="T23" fmla="*/ 4 h 252"/>
                <a:gd name="T24" fmla="*/ 936 w 1200"/>
                <a:gd name="T25" fmla="*/ 64 h 252"/>
                <a:gd name="T26" fmla="*/ 876 w 1200"/>
                <a:gd name="T27" fmla="*/ 124 h 252"/>
                <a:gd name="T28" fmla="*/ 876 w 1200"/>
                <a:gd name="T29" fmla="*/ 124 h 252"/>
                <a:gd name="T30" fmla="*/ 832 w 1200"/>
                <a:gd name="T31" fmla="*/ 124 h 252"/>
                <a:gd name="T32" fmla="*/ 768 w 1200"/>
                <a:gd name="T33" fmla="*/ 188 h 252"/>
                <a:gd name="T34" fmla="*/ 832 w 1200"/>
                <a:gd name="T35" fmla="*/ 252 h 252"/>
                <a:gd name="T36" fmla="*/ 832 w 1200"/>
                <a:gd name="T37" fmla="*/ 252 h 252"/>
                <a:gd name="T38" fmla="*/ 1200 w 1200"/>
                <a:gd name="T39" fmla="*/ 252 h 252"/>
                <a:gd name="T40" fmla="*/ 1200 w 1200"/>
                <a:gd name="T41" fmla="*/ 248 h 252"/>
                <a:gd name="T42" fmla="*/ 832 w 1200"/>
                <a:gd name="T43" fmla="*/ 248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00" h="252">
                  <a:moveTo>
                    <a:pt x="832" y="248"/>
                  </a:moveTo>
                  <a:cubicBezTo>
                    <a:pt x="832" y="248"/>
                    <a:pt x="832" y="248"/>
                    <a:pt x="832" y="248"/>
                  </a:cubicBezTo>
                  <a:cubicBezTo>
                    <a:pt x="800" y="248"/>
                    <a:pt x="772" y="221"/>
                    <a:pt x="772" y="188"/>
                  </a:cubicBezTo>
                  <a:cubicBezTo>
                    <a:pt x="772" y="155"/>
                    <a:pt x="800" y="128"/>
                    <a:pt x="832" y="128"/>
                  </a:cubicBezTo>
                  <a:cubicBezTo>
                    <a:pt x="880" y="128"/>
                    <a:pt x="880" y="128"/>
                    <a:pt x="880" y="128"/>
                  </a:cubicBezTo>
                  <a:cubicBezTo>
                    <a:pt x="880" y="127"/>
                    <a:pt x="880" y="127"/>
                    <a:pt x="880" y="127"/>
                  </a:cubicBezTo>
                  <a:cubicBezTo>
                    <a:pt x="914" y="125"/>
                    <a:pt x="940" y="98"/>
                    <a:pt x="940" y="64"/>
                  </a:cubicBezTo>
                  <a:cubicBezTo>
                    <a:pt x="940" y="30"/>
                    <a:pt x="914" y="2"/>
                    <a:pt x="880" y="0"/>
                  </a:cubicBezTo>
                  <a:cubicBezTo>
                    <a:pt x="880" y="0"/>
                    <a:pt x="880" y="0"/>
                    <a:pt x="88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876" y="4"/>
                    <a:pt x="876" y="4"/>
                    <a:pt x="876" y="4"/>
                  </a:cubicBezTo>
                  <a:cubicBezTo>
                    <a:pt x="908" y="4"/>
                    <a:pt x="936" y="31"/>
                    <a:pt x="936" y="64"/>
                  </a:cubicBezTo>
                  <a:cubicBezTo>
                    <a:pt x="936" y="97"/>
                    <a:pt x="908" y="124"/>
                    <a:pt x="876" y="124"/>
                  </a:cubicBezTo>
                  <a:cubicBezTo>
                    <a:pt x="876" y="124"/>
                    <a:pt x="876" y="124"/>
                    <a:pt x="876" y="124"/>
                  </a:cubicBezTo>
                  <a:cubicBezTo>
                    <a:pt x="832" y="124"/>
                    <a:pt x="832" y="124"/>
                    <a:pt x="832" y="124"/>
                  </a:cubicBezTo>
                  <a:cubicBezTo>
                    <a:pt x="800" y="124"/>
                    <a:pt x="768" y="153"/>
                    <a:pt x="768" y="188"/>
                  </a:cubicBezTo>
                  <a:cubicBezTo>
                    <a:pt x="768" y="223"/>
                    <a:pt x="800" y="252"/>
                    <a:pt x="832" y="252"/>
                  </a:cubicBezTo>
                  <a:cubicBezTo>
                    <a:pt x="832" y="252"/>
                    <a:pt x="832" y="252"/>
                    <a:pt x="832" y="252"/>
                  </a:cubicBezTo>
                  <a:cubicBezTo>
                    <a:pt x="1200" y="252"/>
                    <a:pt x="1200" y="252"/>
                    <a:pt x="1200" y="252"/>
                  </a:cubicBezTo>
                  <a:cubicBezTo>
                    <a:pt x="1200" y="248"/>
                    <a:pt x="1200" y="248"/>
                    <a:pt x="1200" y="248"/>
                  </a:cubicBezTo>
                  <a:lnTo>
                    <a:pt x="832" y="248"/>
                  </a:lnTo>
                  <a:close/>
                </a:path>
              </a:pathLst>
            </a:custGeom>
            <a:solidFill>
              <a:srgbClr val="CE3836"/>
            </a:solidFill>
            <a:ln w="63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cxnSp>
          <p:nvCxnSpPr>
            <p:cNvPr id="113" name="直接连接符 112"/>
            <p:cNvCxnSpPr/>
            <p:nvPr/>
          </p:nvCxnSpPr>
          <p:spPr>
            <a:xfrm>
              <a:off x="-12700" y="504141"/>
              <a:ext cx="1725385" cy="0"/>
            </a:xfrm>
            <a:prstGeom prst="line">
              <a:avLst/>
            </a:prstGeom>
            <a:ln>
              <a:solidFill>
                <a:srgbClr val="CE383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文本框 2"/>
          <p:cNvSpPr txBox="1"/>
          <p:nvPr/>
        </p:nvSpPr>
        <p:spPr>
          <a:xfrm>
            <a:off x="972185" y="1316355"/>
            <a:ext cx="10577830" cy="4163695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sz="4000" b="1" u="sng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支柱一：负反馈制导机制</a:t>
            </a:r>
            <a:endParaRPr lang="zh-CN" sz="17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sz="36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核心论断：</a:t>
            </a:r>
            <a:endParaRPr lang="zh-CN" sz="3600" b="1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45720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altLang="zh-CN" sz="24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*  </a:t>
            </a:r>
            <a:r>
              <a:rPr lang="en-US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	  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当计划工具的警报与实际干扰发生时，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负反馈制导机制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即时启动，输出</a:t>
            </a: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“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回归正轨</a:t>
            </a: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”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的修正指令。</a:t>
            </a:r>
            <a:endParaRPr lang="zh-CN" altLang="en-US" sz="28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45720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*   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价值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：</a:t>
            </a: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实现动态感知与调节，驱动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整体性工期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高效收敛。</a:t>
            </a:r>
            <a:endParaRPr lang="zh-CN" altLang="en-US" sz="28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组合 107"/>
          <p:cNvGrpSpPr/>
          <p:nvPr/>
        </p:nvGrpSpPr>
        <p:grpSpPr>
          <a:xfrm>
            <a:off x="3064626" y="586776"/>
            <a:ext cx="5477442" cy="510071"/>
            <a:chOff x="3446010" y="586776"/>
            <a:chExt cx="5180317" cy="510071"/>
          </a:xfrm>
        </p:grpSpPr>
        <p:sp>
          <p:nvSpPr>
            <p:cNvPr id="109" name="Freeform 173"/>
            <p:cNvSpPr>
              <a:spLocks noEditPoints="1"/>
            </p:cNvSpPr>
            <p:nvPr/>
          </p:nvSpPr>
          <p:spPr bwMode="auto">
            <a:xfrm flipH="1">
              <a:off x="4585863" y="586776"/>
              <a:ext cx="4040464" cy="510071"/>
            </a:xfrm>
            <a:custGeom>
              <a:avLst/>
              <a:gdLst>
                <a:gd name="T0" fmla="*/ 326 w 419"/>
                <a:gd name="T1" fmla="*/ 62 h 71"/>
                <a:gd name="T2" fmla="*/ 406 w 419"/>
                <a:gd name="T3" fmla="*/ 61 h 71"/>
                <a:gd name="T4" fmla="*/ 317 w 419"/>
                <a:gd name="T5" fmla="*/ 56 h 71"/>
                <a:gd name="T6" fmla="*/ 400 w 419"/>
                <a:gd name="T7" fmla="*/ 55 h 71"/>
                <a:gd name="T8" fmla="*/ 371 w 419"/>
                <a:gd name="T9" fmla="*/ 55 h 71"/>
                <a:gd name="T10" fmla="*/ 403 w 419"/>
                <a:gd name="T11" fmla="*/ 53 h 71"/>
                <a:gd name="T12" fmla="*/ 408 w 419"/>
                <a:gd name="T13" fmla="*/ 50 h 71"/>
                <a:gd name="T14" fmla="*/ 385 w 419"/>
                <a:gd name="T15" fmla="*/ 46 h 71"/>
                <a:gd name="T16" fmla="*/ 381 w 419"/>
                <a:gd name="T17" fmla="*/ 43 h 71"/>
                <a:gd name="T18" fmla="*/ 378 w 419"/>
                <a:gd name="T19" fmla="*/ 39 h 71"/>
                <a:gd name="T20" fmla="*/ 329 w 419"/>
                <a:gd name="T21" fmla="*/ 35 h 71"/>
                <a:gd name="T22" fmla="*/ 377 w 419"/>
                <a:gd name="T23" fmla="*/ 34 h 71"/>
                <a:gd name="T24" fmla="*/ 320 w 419"/>
                <a:gd name="T25" fmla="*/ 30 h 71"/>
                <a:gd name="T26" fmla="*/ 370 w 419"/>
                <a:gd name="T27" fmla="*/ 28 h 71"/>
                <a:gd name="T28" fmla="*/ 371 w 419"/>
                <a:gd name="T29" fmla="*/ 28 h 71"/>
                <a:gd name="T30" fmla="*/ 359 w 419"/>
                <a:gd name="T31" fmla="*/ 25 h 71"/>
                <a:gd name="T32" fmla="*/ 326 w 419"/>
                <a:gd name="T33" fmla="*/ 22 h 71"/>
                <a:gd name="T34" fmla="*/ 366 w 419"/>
                <a:gd name="T35" fmla="*/ 19 h 71"/>
                <a:gd name="T36" fmla="*/ 342 w 419"/>
                <a:gd name="T37" fmla="*/ 16 h 71"/>
                <a:gd name="T38" fmla="*/ 359 w 419"/>
                <a:gd name="T39" fmla="*/ 14 h 71"/>
                <a:gd name="T40" fmla="*/ 348 w 419"/>
                <a:gd name="T41" fmla="*/ 12 h 71"/>
                <a:gd name="T42" fmla="*/ 283 w 419"/>
                <a:gd name="T43" fmla="*/ 7 h 71"/>
                <a:gd name="T44" fmla="*/ 382 w 419"/>
                <a:gd name="T45" fmla="*/ 9 h 71"/>
                <a:gd name="T46" fmla="*/ 342 w 419"/>
                <a:gd name="T47" fmla="*/ 5 h 71"/>
                <a:gd name="T48" fmla="*/ 334 w 419"/>
                <a:gd name="T49" fmla="*/ 5 h 71"/>
                <a:gd name="T50" fmla="*/ 324 w 419"/>
                <a:gd name="T51" fmla="*/ 4 h 71"/>
                <a:gd name="T52" fmla="*/ 280 w 419"/>
                <a:gd name="T53" fmla="*/ 4 h 71"/>
                <a:gd name="T54" fmla="*/ 255 w 419"/>
                <a:gd name="T55" fmla="*/ 3 h 71"/>
                <a:gd name="T56" fmla="*/ 237 w 419"/>
                <a:gd name="T57" fmla="*/ 3 h 71"/>
                <a:gd name="T58" fmla="*/ 214 w 419"/>
                <a:gd name="T59" fmla="*/ 2 h 71"/>
                <a:gd name="T60" fmla="*/ 184 w 419"/>
                <a:gd name="T61" fmla="*/ 3 h 71"/>
                <a:gd name="T62" fmla="*/ 162 w 419"/>
                <a:gd name="T63" fmla="*/ 2 h 71"/>
                <a:gd name="T64" fmla="*/ 78 w 419"/>
                <a:gd name="T65" fmla="*/ 2 h 71"/>
                <a:gd name="T66" fmla="*/ 2 w 419"/>
                <a:gd name="T67" fmla="*/ 7 h 71"/>
                <a:gd name="T68" fmla="*/ 1 w 419"/>
                <a:gd name="T69" fmla="*/ 10 h 71"/>
                <a:gd name="T70" fmla="*/ 4 w 419"/>
                <a:gd name="T71" fmla="*/ 14 h 71"/>
                <a:gd name="T72" fmla="*/ 2 w 419"/>
                <a:gd name="T73" fmla="*/ 18 h 71"/>
                <a:gd name="T74" fmla="*/ 3 w 419"/>
                <a:gd name="T75" fmla="*/ 23 h 71"/>
                <a:gd name="T76" fmla="*/ 5 w 419"/>
                <a:gd name="T77" fmla="*/ 26 h 71"/>
                <a:gd name="T78" fmla="*/ 6 w 419"/>
                <a:gd name="T79" fmla="*/ 28 h 71"/>
                <a:gd name="T80" fmla="*/ 8 w 419"/>
                <a:gd name="T81" fmla="*/ 34 h 71"/>
                <a:gd name="T82" fmla="*/ 12 w 419"/>
                <a:gd name="T83" fmla="*/ 37 h 71"/>
                <a:gd name="T84" fmla="*/ 10 w 419"/>
                <a:gd name="T85" fmla="*/ 42 h 71"/>
                <a:gd name="T86" fmla="*/ 15 w 419"/>
                <a:gd name="T87" fmla="*/ 47 h 71"/>
                <a:gd name="T88" fmla="*/ 13 w 419"/>
                <a:gd name="T89" fmla="*/ 50 h 71"/>
                <a:gd name="T90" fmla="*/ 12 w 419"/>
                <a:gd name="T91" fmla="*/ 52 h 71"/>
                <a:gd name="T92" fmla="*/ 22 w 419"/>
                <a:gd name="T93" fmla="*/ 55 h 71"/>
                <a:gd name="T94" fmla="*/ 16 w 419"/>
                <a:gd name="T95" fmla="*/ 59 h 71"/>
                <a:gd name="T96" fmla="*/ 17 w 419"/>
                <a:gd name="T97" fmla="*/ 62 h 71"/>
                <a:gd name="T98" fmla="*/ 88 w 419"/>
                <a:gd name="T99" fmla="*/ 70 h 71"/>
                <a:gd name="T100" fmla="*/ 304 w 419"/>
                <a:gd name="T101" fmla="*/ 70 h 71"/>
                <a:gd name="T102" fmla="*/ 402 w 419"/>
                <a:gd name="T103" fmla="*/ 68 h 71"/>
                <a:gd name="T104" fmla="*/ 336 w 419"/>
                <a:gd name="T105" fmla="*/ 14 h 71"/>
                <a:gd name="T106" fmla="*/ 310 w 419"/>
                <a:gd name="T107" fmla="*/ 69 h 71"/>
                <a:gd name="T108" fmla="*/ 320 w 419"/>
                <a:gd name="T109" fmla="*/ 66 h 71"/>
                <a:gd name="T110" fmla="*/ 326 w 419"/>
                <a:gd name="T111" fmla="*/ 65 h 71"/>
                <a:gd name="T112" fmla="*/ 377 w 419"/>
                <a:gd name="T113" fmla="*/ 67 h 71"/>
                <a:gd name="T114" fmla="*/ 389 w 419"/>
                <a:gd name="T115" fmla="*/ 67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19" h="71">
                  <a:moveTo>
                    <a:pt x="313" y="63"/>
                  </a:moveTo>
                  <a:cubicBezTo>
                    <a:pt x="313" y="62"/>
                    <a:pt x="313" y="62"/>
                    <a:pt x="313" y="62"/>
                  </a:cubicBezTo>
                  <a:cubicBezTo>
                    <a:pt x="317" y="62"/>
                    <a:pt x="321" y="62"/>
                    <a:pt x="325" y="62"/>
                  </a:cubicBezTo>
                  <a:cubicBezTo>
                    <a:pt x="326" y="62"/>
                    <a:pt x="326" y="62"/>
                    <a:pt x="326" y="62"/>
                  </a:cubicBezTo>
                  <a:cubicBezTo>
                    <a:pt x="325" y="62"/>
                    <a:pt x="323" y="62"/>
                    <a:pt x="322" y="61"/>
                  </a:cubicBezTo>
                  <a:cubicBezTo>
                    <a:pt x="353" y="61"/>
                    <a:pt x="353" y="61"/>
                    <a:pt x="353" y="61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72" y="61"/>
                    <a:pt x="390" y="62"/>
                    <a:pt x="406" y="61"/>
                  </a:cubicBezTo>
                  <a:cubicBezTo>
                    <a:pt x="404" y="60"/>
                    <a:pt x="404" y="60"/>
                    <a:pt x="404" y="60"/>
                  </a:cubicBezTo>
                  <a:cubicBezTo>
                    <a:pt x="409" y="60"/>
                    <a:pt x="415" y="60"/>
                    <a:pt x="419" y="59"/>
                  </a:cubicBezTo>
                  <a:cubicBezTo>
                    <a:pt x="384" y="58"/>
                    <a:pt x="349" y="60"/>
                    <a:pt x="316" y="57"/>
                  </a:cubicBezTo>
                  <a:cubicBezTo>
                    <a:pt x="316" y="57"/>
                    <a:pt x="317" y="57"/>
                    <a:pt x="317" y="56"/>
                  </a:cubicBezTo>
                  <a:cubicBezTo>
                    <a:pt x="349" y="56"/>
                    <a:pt x="382" y="59"/>
                    <a:pt x="414" y="57"/>
                  </a:cubicBezTo>
                  <a:cubicBezTo>
                    <a:pt x="405" y="56"/>
                    <a:pt x="394" y="56"/>
                    <a:pt x="385" y="55"/>
                  </a:cubicBezTo>
                  <a:cubicBezTo>
                    <a:pt x="385" y="55"/>
                    <a:pt x="385" y="55"/>
                    <a:pt x="385" y="55"/>
                  </a:cubicBezTo>
                  <a:cubicBezTo>
                    <a:pt x="400" y="55"/>
                    <a:pt x="400" y="55"/>
                    <a:pt x="400" y="55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55"/>
                    <a:pt x="378" y="55"/>
                    <a:pt x="377" y="55"/>
                  </a:cubicBezTo>
                  <a:cubicBezTo>
                    <a:pt x="376" y="55"/>
                    <a:pt x="374" y="55"/>
                    <a:pt x="374" y="54"/>
                  </a:cubicBezTo>
                  <a:cubicBezTo>
                    <a:pt x="373" y="55"/>
                    <a:pt x="371" y="54"/>
                    <a:pt x="371" y="55"/>
                  </a:cubicBezTo>
                  <a:cubicBezTo>
                    <a:pt x="363" y="55"/>
                    <a:pt x="354" y="54"/>
                    <a:pt x="344" y="54"/>
                  </a:cubicBezTo>
                  <a:cubicBezTo>
                    <a:pt x="343" y="53"/>
                    <a:pt x="343" y="53"/>
                    <a:pt x="343" y="53"/>
                  </a:cubicBezTo>
                  <a:cubicBezTo>
                    <a:pt x="345" y="53"/>
                    <a:pt x="345" y="53"/>
                    <a:pt x="345" y="53"/>
                  </a:cubicBezTo>
                  <a:cubicBezTo>
                    <a:pt x="365" y="53"/>
                    <a:pt x="385" y="54"/>
                    <a:pt x="403" y="53"/>
                  </a:cubicBezTo>
                  <a:cubicBezTo>
                    <a:pt x="379" y="52"/>
                    <a:pt x="353" y="52"/>
                    <a:pt x="329" y="50"/>
                  </a:cubicBezTo>
                  <a:cubicBezTo>
                    <a:pt x="349" y="50"/>
                    <a:pt x="370" y="51"/>
                    <a:pt x="391" y="51"/>
                  </a:cubicBezTo>
                  <a:cubicBezTo>
                    <a:pt x="393" y="50"/>
                    <a:pt x="393" y="50"/>
                    <a:pt x="393" y="50"/>
                  </a:cubicBezTo>
                  <a:cubicBezTo>
                    <a:pt x="408" y="50"/>
                    <a:pt x="408" y="50"/>
                    <a:pt x="408" y="50"/>
                  </a:cubicBezTo>
                  <a:cubicBezTo>
                    <a:pt x="384" y="49"/>
                    <a:pt x="359" y="48"/>
                    <a:pt x="334" y="48"/>
                  </a:cubicBezTo>
                  <a:cubicBezTo>
                    <a:pt x="335" y="47"/>
                    <a:pt x="336" y="47"/>
                    <a:pt x="337" y="47"/>
                  </a:cubicBezTo>
                  <a:cubicBezTo>
                    <a:pt x="359" y="48"/>
                    <a:pt x="381" y="49"/>
                    <a:pt x="403" y="48"/>
                  </a:cubicBezTo>
                  <a:cubicBezTo>
                    <a:pt x="397" y="48"/>
                    <a:pt x="391" y="47"/>
                    <a:pt x="385" y="46"/>
                  </a:cubicBezTo>
                  <a:cubicBezTo>
                    <a:pt x="388" y="45"/>
                    <a:pt x="393" y="47"/>
                    <a:pt x="397" y="46"/>
                  </a:cubicBezTo>
                  <a:cubicBezTo>
                    <a:pt x="388" y="45"/>
                    <a:pt x="388" y="45"/>
                    <a:pt x="388" y="45"/>
                  </a:cubicBezTo>
                  <a:cubicBezTo>
                    <a:pt x="386" y="43"/>
                    <a:pt x="380" y="45"/>
                    <a:pt x="377" y="43"/>
                  </a:cubicBezTo>
                  <a:cubicBezTo>
                    <a:pt x="381" y="43"/>
                    <a:pt x="381" y="43"/>
                    <a:pt x="381" y="43"/>
                  </a:cubicBezTo>
                  <a:cubicBezTo>
                    <a:pt x="359" y="41"/>
                    <a:pt x="359" y="41"/>
                    <a:pt x="359" y="41"/>
                  </a:cubicBezTo>
                  <a:cubicBezTo>
                    <a:pt x="389" y="41"/>
                    <a:pt x="389" y="41"/>
                    <a:pt x="389" y="41"/>
                  </a:cubicBezTo>
                  <a:cubicBezTo>
                    <a:pt x="391" y="39"/>
                    <a:pt x="396" y="41"/>
                    <a:pt x="398" y="40"/>
                  </a:cubicBezTo>
                  <a:cubicBezTo>
                    <a:pt x="378" y="39"/>
                    <a:pt x="378" y="39"/>
                    <a:pt x="378" y="39"/>
                  </a:cubicBezTo>
                  <a:cubicBezTo>
                    <a:pt x="377" y="39"/>
                    <a:pt x="377" y="39"/>
                    <a:pt x="377" y="39"/>
                  </a:cubicBezTo>
                  <a:cubicBezTo>
                    <a:pt x="381" y="38"/>
                    <a:pt x="386" y="40"/>
                    <a:pt x="391" y="39"/>
                  </a:cubicBezTo>
                  <a:cubicBezTo>
                    <a:pt x="395" y="38"/>
                    <a:pt x="400" y="39"/>
                    <a:pt x="404" y="38"/>
                  </a:cubicBezTo>
                  <a:cubicBezTo>
                    <a:pt x="378" y="38"/>
                    <a:pt x="355" y="36"/>
                    <a:pt x="329" y="35"/>
                  </a:cubicBezTo>
                  <a:cubicBezTo>
                    <a:pt x="328" y="35"/>
                    <a:pt x="328" y="35"/>
                    <a:pt x="328" y="35"/>
                  </a:cubicBezTo>
                  <a:cubicBezTo>
                    <a:pt x="328" y="34"/>
                    <a:pt x="329" y="35"/>
                    <a:pt x="330" y="35"/>
                  </a:cubicBezTo>
                  <a:cubicBezTo>
                    <a:pt x="324" y="33"/>
                    <a:pt x="316" y="34"/>
                    <a:pt x="309" y="33"/>
                  </a:cubicBezTo>
                  <a:cubicBezTo>
                    <a:pt x="331" y="32"/>
                    <a:pt x="354" y="35"/>
                    <a:pt x="377" y="34"/>
                  </a:cubicBezTo>
                  <a:cubicBezTo>
                    <a:pt x="357" y="32"/>
                    <a:pt x="335" y="32"/>
                    <a:pt x="314" y="31"/>
                  </a:cubicBezTo>
                  <a:cubicBezTo>
                    <a:pt x="317" y="30"/>
                    <a:pt x="322" y="31"/>
                    <a:pt x="325" y="30"/>
                  </a:cubicBezTo>
                  <a:cubicBezTo>
                    <a:pt x="329" y="31"/>
                    <a:pt x="333" y="31"/>
                    <a:pt x="337" y="31"/>
                  </a:cubicBezTo>
                  <a:cubicBezTo>
                    <a:pt x="331" y="29"/>
                    <a:pt x="325" y="31"/>
                    <a:pt x="320" y="30"/>
                  </a:cubicBezTo>
                  <a:cubicBezTo>
                    <a:pt x="335" y="28"/>
                    <a:pt x="349" y="31"/>
                    <a:pt x="364" y="30"/>
                  </a:cubicBezTo>
                  <a:cubicBezTo>
                    <a:pt x="349" y="29"/>
                    <a:pt x="349" y="29"/>
                    <a:pt x="349" y="29"/>
                  </a:cubicBezTo>
                  <a:cubicBezTo>
                    <a:pt x="344" y="27"/>
                    <a:pt x="337" y="29"/>
                    <a:pt x="333" y="27"/>
                  </a:cubicBezTo>
                  <a:cubicBezTo>
                    <a:pt x="346" y="26"/>
                    <a:pt x="358" y="27"/>
                    <a:pt x="370" y="28"/>
                  </a:cubicBezTo>
                  <a:cubicBezTo>
                    <a:pt x="367" y="28"/>
                    <a:pt x="362" y="28"/>
                    <a:pt x="359" y="28"/>
                  </a:cubicBezTo>
                  <a:cubicBezTo>
                    <a:pt x="359" y="28"/>
                    <a:pt x="359" y="28"/>
                    <a:pt x="359" y="28"/>
                  </a:cubicBezTo>
                  <a:cubicBezTo>
                    <a:pt x="364" y="27"/>
                    <a:pt x="369" y="29"/>
                    <a:pt x="373" y="28"/>
                  </a:cubicBezTo>
                  <a:cubicBezTo>
                    <a:pt x="372" y="28"/>
                    <a:pt x="371" y="28"/>
                    <a:pt x="371" y="28"/>
                  </a:cubicBezTo>
                  <a:cubicBezTo>
                    <a:pt x="379" y="27"/>
                    <a:pt x="388" y="29"/>
                    <a:pt x="396" y="28"/>
                  </a:cubicBezTo>
                  <a:cubicBezTo>
                    <a:pt x="379" y="27"/>
                    <a:pt x="379" y="27"/>
                    <a:pt x="379" y="27"/>
                  </a:cubicBezTo>
                  <a:cubicBezTo>
                    <a:pt x="372" y="26"/>
                    <a:pt x="366" y="27"/>
                    <a:pt x="358" y="26"/>
                  </a:cubicBezTo>
                  <a:cubicBezTo>
                    <a:pt x="359" y="25"/>
                    <a:pt x="359" y="25"/>
                    <a:pt x="359" y="25"/>
                  </a:cubicBezTo>
                  <a:cubicBezTo>
                    <a:pt x="377" y="27"/>
                    <a:pt x="391" y="24"/>
                    <a:pt x="410" y="25"/>
                  </a:cubicBezTo>
                  <a:cubicBezTo>
                    <a:pt x="409" y="25"/>
                    <a:pt x="409" y="25"/>
                    <a:pt x="409" y="25"/>
                  </a:cubicBezTo>
                  <a:cubicBezTo>
                    <a:pt x="337" y="22"/>
                    <a:pt x="337" y="22"/>
                    <a:pt x="337" y="22"/>
                  </a:cubicBezTo>
                  <a:cubicBezTo>
                    <a:pt x="326" y="22"/>
                    <a:pt x="326" y="22"/>
                    <a:pt x="326" y="22"/>
                  </a:cubicBezTo>
                  <a:cubicBezTo>
                    <a:pt x="337" y="21"/>
                    <a:pt x="347" y="23"/>
                    <a:pt x="358" y="22"/>
                  </a:cubicBezTo>
                  <a:cubicBezTo>
                    <a:pt x="350" y="21"/>
                    <a:pt x="341" y="21"/>
                    <a:pt x="333" y="21"/>
                  </a:cubicBezTo>
                  <a:cubicBezTo>
                    <a:pt x="334" y="20"/>
                    <a:pt x="334" y="20"/>
                    <a:pt x="334" y="20"/>
                  </a:cubicBezTo>
                  <a:cubicBezTo>
                    <a:pt x="344" y="20"/>
                    <a:pt x="357" y="21"/>
                    <a:pt x="366" y="19"/>
                  </a:cubicBezTo>
                  <a:cubicBezTo>
                    <a:pt x="365" y="19"/>
                    <a:pt x="364" y="19"/>
                    <a:pt x="364" y="19"/>
                  </a:cubicBezTo>
                  <a:cubicBezTo>
                    <a:pt x="366" y="18"/>
                    <a:pt x="366" y="18"/>
                    <a:pt x="366" y="18"/>
                  </a:cubicBezTo>
                  <a:cubicBezTo>
                    <a:pt x="355" y="18"/>
                    <a:pt x="355" y="18"/>
                    <a:pt x="355" y="18"/>
                  </a:cubicBezTo>
                  <a:cubicBezTo>
                    <a:pt x="352" y="16"/>
                    <a:pt x="346" y="17"/>
                    <a:pt x="342" y="16"/>
                  </a:cubicBezTo>
                  <a:cubicBezTo>
                    <a:pt x="343" y="16"/>
                    <a:pt x="343" y="16"/>
                    <a:pt x="343" y="16"/>
                  </a:cubicBezTo>
                  <a:cubicBezTo>
                    <a:pt x="353" y="16"/>
                    <a:pt x="364" y="16"/>
                    <a:pt x="374" y="16"/>
                  </a:cubicBezTo>
                  <a:cubicBezTo>
                    <a:pt x="344" y="15"/>
                    <a:pt x="344" y="15"/>
                    <a:pt x="344" y="15"/>
                  </a:cubicBezTo>
                  <a:cubicBezTo>
                    <a:pt x="349" y="14"/>
                    <a:pt x="354" y="15"/>
                    <a:pt x="359" y="14"/>
                  </a:cubicBezTo>
                  <a:cubicBezTo>
                    <a:pt x="358" y="14"/>
                    <a:pt x="358" y="14"/>
                    <a:pt x="358" y="14"/>
                  </a:cubicBezTo>
                  <a:cubicBezTo>
                    <a:pt x="347" y="14"/>
                    <a:pt x="337" y="13"/>
                    <a:pt x="326" y="13"/>
                  </a:cubicBezTo>
                  <a:cubicBezTo>
                    <a:pt x="337" y="12"/>
                    <a:pt x="347" y="13"/>
                    <a:pt x="357" y="13"/>
                  </a:cubicBezTo>
                  <a:cubicBezTo>
                    <a:pt x="348" y="12"/>
                    <a:pt x="348" y="12"/>
                    <a:pt x="348" y="12"/>
                  </a:cubicBezTo>
                  <a:cubicBezTo>
                    <a:pt x="358" y="12"/>
                    <a:pt x="366" y="13"/>
                    <a:pt x="376" y="12"/>
                  </a:cubicBezTo>
                  <a:cubicBezTo>
                    <a:pt x="352" y="10"/>
                    <a:pt x="328" y="10"/>
                    <a:pt x="303" y="9"/>
                  </a:cubicBezTo>
                  <a:cubicBezTo>
                    <a:pt x="307" y="7"/>
                    <a:pt x="313" y="9"/>
                    <a:pt x="315" y="8"/>
                  </a:cubicBezTo>
                  <a:cubicBezTo>
                    <a:pt x="305" y="7"/>
                    <a:pt x="294" y="7"/>
                    <a:pt x="283" y="7"/>
                  </a:cubicBezTo>
                  <a:cubicBezTo>
                    <a:pt x="281" y="7"/>
                    <a:pt x="283" y="6"/>
                    <a:pt x="281" y="6"/>
                  </a:cubicBezTo>
                  <a:cubicBezTo>
                    <a:pt x="282" y="6"/>
                    <a:pt x="283" y="6"/>
                    <a:pt x="284" y="6"/>
                  </a:cubicBezTo>
                  <a:cubicBezTo>
                    <a:pt x="353" y="8"/>
                    <a:pt x="353" y="8"/>
                    <a:pt x="353" y="8"/>
                  </a:cubicBezTo>
                  <a:cubicBezTo>
                    <a:pt x="363" y="9"/>
                    <a:pt x="373" y="9"/>
                    <a:pt x="382" y="9"/>
                  </a:cubicBezTo>
                  <a:cubicBezTo>
                    <a:pt x="358" y="8"/>
                    <a:pt x="358" y="8"/>
                    <a:pt x="358" y="8"/>
                  </a:cubicBezTo>
                  <a:cubicBezTo>
                    <a:pt x="357" y="8"/>
                    <a:pt x="357" y="8"/>
                    <a:pt x="357" y="8"/>
                  </a:cubicBezTo>
                  <a:cubicBezTo>
                    <a:pt x="368" y="8"/>
                    <a:pt x="379" y="9"/>
                    <a:pt x="390" y="8"/>
                  </a:cubicBezTo>
                  <a:cubicBezTo>
                    <a:pt x="373" y="9"/>
                    <a:pt x="358" y="4"/>
                    <a:pt x="342" y="5"/>
                  </a:cubicBezTo>
                  <a:cubicBezTo>
                    <a:pt x="343" y="5"/>
                    <a:pt x="343" y="5"/>
                    <a:pt x="343" y="6"/>
                  </a:cubicBezTo>
                  <a:cubicBezTo>
                    <a:pt x="340" y="6"/>
                    <a:pt x="337" y="6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3" y="5"/>
                    <a:pt x="333" y="5"/>
                  </a:cubicBezTo>
                  <a:cubicBezTo>
                    <a:pt x="331" y="5"/>
                    <a:pt x="328" y="6"/>
                    <a:pt x="327" y="4"/>
                  </a:cubicBezTo>
                  <a:cubicBezTo>
                    <a:pt x="326" y="5"/>
                    <a:pt x="326" y="5"/>
                    <a:pt x="326" y="5"/>
                  </a:cubicBezTo>
                  <a:cubicBezTo>
                    <a:pt x="324" y="4"/>
                    <a:pt x="324" y="4"/>
                    <a:pt x="324" y="4"/>
                  </a:cubicBezTo>
                  <a:cubicBezTo>
                    <a:pt x="324" y="5"/>
                    <a:pt x="324" y="5"/>
                    <a:pt x="324" y="5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6" y="3"/>
                    <a:pt x="286" y="3"/>
                    <a:pt x="286" y="3"/>
                  </a:cubicBezTo>
                  <a:cubicBezTo>
                    <a:pt x="284" y="4"/>
                    <a:pt x="280" y="2"/>
                    <a:pt x="280" y="4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1" y="4"/>
                    <a:pt x="246" y="4"/>
                    <a:pt x="241" y="3"/>
                  </a:cubicBezTo>
                  <a:cubicBezTo>
                    <a:pt x="241" y="3"/>
                    <a:pt x="242" y="3"/>
                    <a:pt x="242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0" y="4"/>
                    <a:pt x="223" y="3"/>
                    <a:pt x="216" y="3"/>
                  </a:cubicBezTo>
                  <a:cubicBezTo>
                    <a:pt x="216" y="2"/>
                    <a:pt x="216" y="2"/>
                    <a:pt x="216" y="2"/>
                  </a:cubicBezTo>
                  <a:cubicBezTo>
                    <a:pt x="215" y="2"/>
                    <a:pt x="214" y="2"/>
                    <a:pt x="214" y="2"/>
                  </a:cubicBezTo>
                  <a:cubicBezTo>
                    <a:pt x="210" y="2"/>
                    <a:pt x="206" y="1"/>
                    <a:pt x="204" y="3"/>
                  </a:cubicBezTo>
                  <a:cubicBezTo>
                    <a:pt x="203" y="2"/>
                    <a:pt x="202" y="2"/>
                    <a:pt x="201" y="3"/>
                  </a:cubicBezTo>
                  <a:cubicBezTo>
                    <a:pt x="199" y="1"/>
                    <a:pt x="194" y="2"/>
                    <a:pt x="190" y="2"/>
                  </a:cubicBezTo>
                  <a:cubicBezTo>
                    <a:pt x="190" y="3"/>
                    <a:pt x="186" y="3"/>
                    <a:pt x="184" y="3"/>
                  </a:cubicBezTo>
                  <a:cubicBezTo>
                    <a:pt x="183" y="2"/>
                    <a:pt x="181" y="3"/>
                    <a:pt x="181" y="2"/>
                  </a:cubicBezTo>
                  <a:cubicBezTo>
                    <a:pt x="175" y="0"/>
                    <a:pt x="170" y="4"/>
                    <a:pt x="164" y="2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158" y="2"/>
                    <a:pt x="153" y="1"/>
                    <a:pt x="150" y="2"/>
                  </a:cubicBezTo>
                  <a:cubicBezTo>
                    <a:pt x="147" y="2"/>
                    <a:pt x="146" y="2"/>
                    <a:pt x="144" y="2"/>
                  </a:cubicBezTo>
                  <a:cubicBezTo>
                    <a:pt x="78" y="2"/>
                    <a:pt x="78" y="2"/>
                    <a:pt x="78" y="2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80" y="1"/>
                    <a:pt x="86" y="1"/>
                    <a:pt x="85" y="1"/>
                  </a:cubicBezTo>
                  <a:cubicBezTo>
                    <a:pt x="77" y="1"/>
                    <a:pt x="69" y="1"/>
                    <a:pt x="61" y="2"/>
                  </a:cubicBezTo>
                  <a:cubicBezTo>
                    <a:pt x="42" y="4"/>
                    <a:pt x="20" y="3"/>
                    <a:pt x="2" y="7"/>
                  </a:cubicBezTo>
                  <a:cubicBezTo>
                    <a:pt x="3" y="7"/>
                    <a:pt x="4" y="7"/>
                    <a:pt x="4" y="7"/>
                  </a:cubicBezTo>
                  <a:cubicBezTo>
                    <a:pt x="3" y="7"/>
                    <a:pt x="2" y="8"/>
                    <a:pt x="1" y="9"/>
                  </a:cubicBezTo>
                  <a:cubicBezTo>
                    <a:pt x="2" y="9"/>
                    <a:pt x="3" y="9"/>
                    <a:pt x="3" y="9"/>
                  </a:cubicBezTo>
                  <a:cubicBezTo>
                    <a:pt x="3" y="10"/>
                    <a:pt x="2" y="10"/>
                    <a:pt x="1" y="10"/>
                  </a:cubicBezTo>
                  <a:cubicBezTo>
                    <a:pt x="2" y="10"/>
                    <a:pt x="3" y="10"/>
                    <a:pt x="4" y="1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3" y="12"/>
                    <a:pt x="0" y="12"/>
                    <a:pt x="1" y="13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4" y="15"/>
                    <a:pt x="0" y="15"/>
                    <a:pt x="2" y="16"/>
                  </a:cubicBezTo>
                  <a:cubicBezTo>
                    <a:pt x="2" y="16"/>
                    <a:pt x="3" y="17"/>
                    <a:pt x="4" y="17"/>
                  </a:cubicBezTo>
                  <a:cubicBezTo>
                    <a:pt x="4" y="17"/>
                    <a:pt x="3" y="17"/>
                    <a:pt x="3" y="17"/>
                  </a:cubicBezTo>
                  <a:cubicBezTo>
                    <a:pt x="3" y="17"/>
                    <a:pt x="3" y="18"/>
                    <a:pt x="2" y="18"/>
                  </a:cubicBezTo>
                  <a:cubicBezTo>
                    <a:pt x="5" y="19"/>
                    <a:pt x="2" y="21"/>
                    <a:pt x="6" y="21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5" y="21"/>
                    <a:pt x="6" y="22"/>
                    <a:pt x="7" y="22"/>
                  </a:cubicBezTo>
                  <a:cubicBezTo>
                    <a:pt x="6" y="23"/>
                    <a:pt x="4" y="22"/>
                    <a:pt x="3" y="23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5" y="25"/>
                    <a:pt x="5" y="26"/>
                    <a:pt x="5" y="26"/>
                  </a:cubicBezTo>
                  <a:cubicBezTo>
                    <a:pt x="6" y="26"/>
                    <a:pt x="7" y="26"/>
                    <a:pt x="8" y="27"/>
                  </a:cubicBezTo>
                  <a:cubicBezTo>
                    <a:pt x="7" y="27"/>
                    <a:pt x="6" y="27"/>
                    <a:pt x="5" y="27"/>
                  </a:cubicBezTo>
                  <a:cubicBezTo>
                    <a:pt x="6" y="27"/>
                    <a:pt x="8" y="27"/>
                    <a:pt x="7" y="28"/>
                  </a:cubicBezTo>
                  <a:cubicBezTo>
                    <a:pt x="7" y="28"/>
                    <a:pt x="7" y="28"/>
                    <a:pt x="6" y="28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4" y="29"/>
                    <a:pt x="8" y="30"/>
                    <a:pt x="7" y="31"/>
                  </a:cubicBezTo>
                  <a:cubicBezTo>
                    <a:pt x="8" y="32"/>
                    <a:pt x="10" y="33"/>
                    <a:pt x="12" y="33"/>
                  </a:cubicBezTo>
                  <a:cubicBezTo>
                    <a:pt x="11" y="34"/>
                    <a:pt x="9" y="33"/>
                    <a:pt x="8" y="34"/>
                  </a:cubicBezTo>
                  <a:cubicBezTo>
                    <a:pt x="6" y="34"/>
                    <a:pt x="9" y="34"/>
                    <a:pt x="7" y="34"/>
                  </a:cubicBezTo>
                  <a:cubicBezTo>
                    <a:pt x="8" y="36"/>
                    <a:pt x="12" y="34"/>
                    <a:pt x="14" y="36"/>
                  </a:cubicBezTo>
                  <a:cubicBezTo>
                    <a:pt x="12" y="37"/>
                    <a:pt x="9" y="35"/>
                    <a:pt x="8" y="37"/>
                  </a:cubicBezTo>
                  <a:cubicBezTo>
                    <a:pt x="10" y="37"/>
                    <a:pt x="11" y="37"/>
                    <a:pt x="12" y="37"/>
                  </a:cubicBezTo>
                  <a:cubicBezTo>
                    <a:pt x="10" y="38"/>
                    <a:pt x="9" y="38"/>
                    <a:pt x="9" y="39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8" y="40"/>
                    <a:pt x="12" y="43"/>
                    <a:pt x="8" y="42"/>
                  </a:cubicBezTo>
                  <a:cubicBezTo>
                    <a:pt x="10" y="42"/>
                    <a:pt x="10" y="42"/>
                    <a:pt x="10" y="42"/>
                  </a:cubicBezTo>
                  <a:cubicBezTo>
                    <a:pt x="9" y="43"/>
                    <a:pt x="12" y="43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7"/>
                    <a:pt x="14" y="46"/>
                    <a:pt x="15" y="47"/>
                  </a:cubicBezTo>
                  <a:cubicBezTo>
                    <a:pt x="13" y="48"/>
                    <a:pt x="10" y="48"/>
                    <a:pt x="10" y="48"/>
                  </a:cubicBezTo>
                  <a:cubicBezTo>
                    <a:pt x="11" y="49"/>
                    <a:pt x="11" y="49"/>
                    <a:pt x="11" y="49"/>
                  </a:cubicBezTo>
                  <a:cubicBezTo>
                    <a:pt x="11" y="49"/>
                    <a:pt x="10" y="49"/>
                    <a:pt x="9" y="49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2" y="50"/>
                    <a:pt x="12" y="50"/>
                    <a:pt x="12" y="50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4" y="51"/>
                    <a:pt x="13" y="52"/>
                    <a:pt x="11" y="52"/>
                  </a:cubicBezTo>
                  <a:cubicBezTo>
                    <a:pt x="12" y="52"/>
                    <a:pt x="12" y="52"/>
                    <a:pt x="12" y="52"/>
                  </a:cubicBezTo>
                  <a:cubicBezTo>
                    <a:pt x="12" y="53"/>
                    <a:pt x="12" y="53"/>
                    <a:pt x="11" y="53"/>
                  </a:cubicBezTo>
                  <a:cubicBezTo>
                    <a:pt x="13" y="53"/>
                    <a:pt x="16" y="52"/>
                    <a:pt x="17" y="53"/>
                  </a:cubicBezTo>
                  <a:cubicBezTo>
                    <a:pt x="15" y="55"/>
                    <a:pt x="12" y="53"/>
                    <a:pt x="11" y="54"/>
                  </a:cubicBezTo>
                  <a:cubicBezTo>
                    <a:pt x="14" y="55"/>
                    <a:pt x="18" y="55"/>
                    <a:pt x="22" y="55"/>
                  </a:cubicBezTo>
                  <a:cubicBezTo>
                    <a:pt x="18" y="57"/>
                    <a:pt x="14" y="56"/>
                    <a:pt x="9" y="57"/>
                  </a:cubicBezTo>
                  <a:cubicBezTo>
                    <a:pt x="10" y="57"/>
                    <a:pt x="11" y="57"/>
                    <a:pt x="12" y="58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6" y="59"/>
                    <a:pt x="16" y="59"/>
                    <a:pt x="16" y="59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3" y="61"/>
                    <a:pt x="13" y="60"/>
                    <a:pt x="12" y="61"/>
                  </a:cubicBezTo>
                  <a:cubicBezTo>
                    <a:pt x="14" y="62"/>
                    <a:pt x="15" y="62"/>
                    <a:pt x="17" y="62"/>
                  </a:cubicBezTo>
                  <a:cubicBezTo>
                    <a:pt x="28" y="67"/>
                    <a:pt x="44" y="68"/>
                    <a:pt x="58" y="68"/>
                  </a:cubicBezTo>
                  <a:cubicBezTo>
                    <a:pt x="58" y="68"/>
                    <a:pt x="58" y="68"/>
                    <a:pt x="58" y="68"/>
                  </a:cubicBezTo>
                  <a:cubicBezTo>
                    <a:pt x="83" y="69"/>
                    <a:pt x="83" y="69"/>
                    <a:pt x="83" y="69"/>
                  </a:cubicBezTo>
                  <a:cubicBezTo>
                    <a:pt x="84" y="70"/>
                    <a:pt x="86" y="70"/>
                    <a:pt x="88" y="70"/>
                  </a:cubicBezTo>
                  <a:cubicBezTo>
                    <a:pt x="137" y="67"/>
                    <a:pt x="190" y="70"/>
                    <a:pt x="238" y="70"/>
                  </a:cubicBezTo>
                  <a:cubicBezTo>
                    <a:pt x="241" y="71"/>
                    <a:pt x="245" y="71"/>
                    <a:pt x="247" y="70"/>
                  </a:cubicBezTo>
                  <a:cubicBezTo>
                    <a:pt x="305" y="70"/>
                    <a:pt x="305" y="70"/>
                    <a:pt x="305" y="70"/>
                  </a:cubicBezTo>
                  <a:cubicBezTo>
                    <a:pt x="304" y="70"/>
                    <a:pt x="304" y="70"/>
                    <a:pt x="304" y="70"/>
                  </a:cubicBezTo>
                  <a:cubicBezTo>
                    <a:pt x="310" y="70"/>
                    <a:pt x="315" y="70"/>
                    <a:pt x="321" y="69"/>
                  </a:cubicBezTo>
                  <a:cubicBezTo>
                    <a:pt x="322" y="70"/>
                    <a:pt x="322" y="70"/>
                    <a:pt x="322" y="70"/>
                  </a:cubicBezTo>
                  <a:cubicBezTo>
                    <a:pt x="337" y="69"/>
                    <a:pt x="337" y="69"/>
                    <a:pt x="337" y="69"/>
                  </a:cubicBezTo>
                  <a:cubicBezTo>
                    <a:pt x="360" y="68"/>
                    <a:pt x="380" y="70"/>
                    <a:pt x="402" y="68"/>
                  </a:cubicBezTo>
                  <a:cubicBezTo>
                    <a:pt x="398" y="67"/>
                    <a:pt x="394" y="68"/>
                    <a:pt x="391" y="67"/>
                  </a:cubicBezTo>
                  <a:cubicBezTo>
                    <a:pt x="400" y="67"/>
                    <a:pt x="408" y="65"/>
                    <a:pt x="417" y="64"/>
                  </a:cubicBezTo>
                  <a:cubicBezTo>
                    <a:pt x="383" y="64"/>
                    <a:pt x="348" y="64"/>
                    <a:pt x="313" y="63"/>
                  </a:cubicBezTo>
                  <a:close/>
                  <a:moveTo>
                    <a:pt x="336" y="14"/>
                  </a:moveTo>
                  <a:cubicBezTo>
                    <a:pt x="334" y="14"/>
                    <a:pt x="334" y="14"/>
                    <a:pt x="334" y="14"/>
                  </a:cubicBezTo>
                  <a:cubicBezTo>
                    <a:pt x="332" y="14"/>
                    <a:pt x="332" y="14"/>
                    <a:pt x="332" y="14"/>
                  </a:cubicBezTo>
                  <a:lnTo>
                    <a:pt x="336" y="14"/>
                  </a:lnTo>
                  <a:close/>
                  <a:moveTo>
                    <a:pt x="310" y="69"/>
                  </a:moveTo>
                  <a:cubicBezTo>
                    <a:pt x="312" y="69"/>
                    <a:pt x="314" y="68"/>
                    <a:pt x="316" y="69"/>
                  </a:cubicBezTo>
                  <a:cubicBezTo>
                    <a:pt x="314" y="69"/>
                    <a:pt x="312" y="69"/>
                    <a:pt x="310" y="69"/>
                  </a:cubicBezTo>
                  <a:close/>
                  <a:moveTo>
                    <a:pt x="322" y="66"/>
                  </a:moveTo>
                  <a:cubicBezTo>
                    <a:pt x="320" y="66"/>
                    <a:pt x="320" y="66"/>
                    <a:pt x="320" y="66"/>
                  </a:cubicBezTo>
                  <a:cubicBezTo>
                    <a:pt x="310" y="66"/>
                    <a:pt x="298" y="66"/>
                    <a:pt x="287" y="66"/>
                  </a:cubicBezTo>
                  <a:cubicBezTo>
                    <a:pt x="285" y="66"/>
                    <a:pt x="284" y="66"/>
                    <a:pt x="282" y="66"/>
                  </a:cubicBezTo>
                  <a:cubicBezTo>
                    <a:pt x="284" y="66"/>
                    <a:pt x="285" y="66"/>
                    <a:pt x="287" y="66"/>
                  </a:cubicBezTo>
                  <a:cubicBezTo>
                    <a:pt x="300" y="65"/>
                    <a:pt x="313" y="65"/>
                    <a:pt x="326" y="65"/>
                  </a:cubicBezTo>
                  <a:cubicBezTo>
                    <a:pt x="329" y="66"/>
                    <a:pt x="329" y="66"/>
                    <a:pt x="329" y="66"/>
                  </a:cubicBezTo>
                  <a:cubicBezTo>
                    <a:pt x="348" y="66"/>
                    <a:pt x="348" y="66"/>
                    <a:pt x="348" y="66"/>
                  </a:cubicBezTo>
                  <a:lnTo>
                    <a:pt x="322" y="66"/>
                  </a:lnTo>
                  <a:close/>
                  <a:moveTo>
                    <a:pt x="377" y="67"/>
                  </a:moveTo>
                  <a:cubicBezTo>
                    <a:pt x="369" y="67"/>
                    <a:pt x="360" y="67"/>
                    <a:pt x="353" y="67"/>
                  </a:cubicBezTo>
                  <a:cubicBezTo>
                    <a:pt x="353" y="66"/>
                    <a:pt x="353" y="66"/>
                    <a:pt x="353" y="66"/>
                  </a:cubicBezTo>
                  <a:cubicBezTo>
                    <a:pt x="360" y="67"/>
                    <a:pt x="369" y="67"/>
                    <a:pt x="377" y="67"/>
                  </a:cubicBezTo>
                  <a:cubicBezTo>
                    <a:pt x="381" y="67"/>
                    <a:pt x="385" y="67"/>
                    <a:pt x="389" y="67"/>
                  </a:cubicBezTo>
                  <a:cubicBezTo>
                    <a:pt x="385" y="67"/>
                    <a:pt x="381" y="67"/>
                    <a:pt x="377" y="67"/>
                  </a:cubicBezTo>
                  <a:close/>
                </a:path>
              </a:pathLst>
            </a:custGeom>
            <a:solidFill>
              <a:srgbClr val="CE383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" name="Freeform 173"/>
            <p:cNvSpPr>
              <a:spLocks noEditPoints="1"/>
            </p:cNvSpPr>
            <p:nvPr/>
          </p:nvSpPr>
          <p:spPr bwMode="auto">
            <a:xfrm>
              <a:off x="3446010" y="586776"/>
              <a:ext cx="4040464" cy="510071"/>
            </a:xfrm>
            <a:custGeom>
              <a:avLst/>
              <a:gdLst>
                <a:gd name="T0" fmla="*/ 326 w 419"/>
                <a:gd name="T1" fmla="*/ 62 h 71"/>
                <a:gd name="T2" fmla="*/ 406 w 419"/>
                <a:gd name="T3" fmla="*/ 61 h 71"/>
                <a:gd name="T4" fmla="*/ 317 w 419"/>
                <a:gd name="T5" fmla="*/ 56 h 71"/>
                <a:gd name="T6" fmla="*/ 400 w 419"/>
                <a:gd name="T7" fmla="*/ 55 h 71"/>
                <a:gd name="T8" fmla="*/ 371 w 419"/>
                <a:gd name="T9" fmla="*/ 55 h 71"/>
                <a:gd name="T10" fmla="*/ 403 w 419"/>
                <a:gd name="T11" fmla="*/ 53 h 71"/>
                <a:gd name="T12" fmla="*/ 408 w 419"/>
                <a:gd name="T13" fmla="*/ 50 h 71"/>
                <a:gd name="T14" fmla="*/ 385 w 419"/>
                <a:gd name="T15" fmla="*/ 46 h 71"/>
                <a:gd name="T16" fmla="*/ 381 w 419"/>
                <a:gd name="T17" fmla="*/ 43 h 71"/>
                <a:gd name="T18" fmla="*/ 378 w 419"/>
                <a:gd name="T19" fmla="*/ 39 h 71"/>
                <a:gd name="T20" fmla="*/ 329 w 419"/>
                <a:gd name="T21" fmla="*/ 35 h 71"/>
                <a:gd name="T22" fmla="*/ 377 w 419"/>
                <a:gd name="T23" fmla="*/ 34 h 71"/>
                <a:gd name="T24" fmla="*/ 320 w 419"/>
                <a:gd name="T25" fmla="*/ 30 h 71"/>
                <a:gd name="T26" fmla="*/ 370 w 419"/>
                <a:gd name="T27" fmla="*/ 28 h 71"/>
                <a:gd name="T28" fmla="*/ 371 w 419"/>
                <a:gd name="T29" fmla="*/ 28 h 71"/>
                <a:gd name="T30" fmla="*/ 359 w 419"/>
                <a:gd name="T31" fmla="*/ 25 h 71"/>
                <a:gd name="T32" fmla="*/ 326 w 419"/>
                <a:gd name="T33" fmla="*/ 22 h 71"/>
                <a:gd name="T34" fmla="*/ 366 w 419"/>
                <a:gd name="T35" fmla="*/ 19 h 71"/>
                <a:gd name="T36" fmla="*/ 342 w 419"/>
                <a:gd name="T37" fmla="*/ 16 h 71"/>
                <a:gd name="T38" fmla="*/ 359 w 419"/>
                <a:gd name="T39" fmla="*/ 14 h 71"/>
                <a:gd name="T40" fmla="*/ 348 w 419"/>
                <a:gd name="T41" fmla="*/ 12 h 71"/>
                <a:gd name="T42" fmla="*/ 283 w 419"/>
                <a:gd name="T43" fmla="*/ 7 h 71"/>
                <a:gd name="T44" fmla="*/ 382 w 419"/>
                <a:gd name="T45" fmla="*/ 9 h 71"/>
                <a:gd name="T46" fmla="*/ 342 w 419"/>
                <a:gd name="T47" fmla="*/ 5 h 71"/>
                <a:gd name="T48" fmla="*/ 334 w 419"/>
                <a:gd name="T49" fmla="*/ 5 h 71"/>
                <a:gd name="T50" fmla="*/ 324 w 419"/>
                <a:gd name="T51" fmla="*/ 4 h 71"/>
                <a:gd name="T52" fmla="*/ 280 w 419"/>
                <a:gd name="T53" fmla="*/ 4 h 71"/>
                <a:gd name="T54" fmla="*/ 255 w 419"/>
                <a:gd name="T55" fmla="*/ 3 h 71"/>
                <a:gd name="T56" fmla="*/ 237 w 419"/>
                <a:gd name="T57" fmla="*/ 3 h 71"/>
                <a:gd name="T58" fmla="*/ 214 w 419"/>
                <a:gd name="T59" fmla="*/ 2 h 71"/>
                <a:gd name="T60" fmla="*/ 184 w 419"/>
                <a:gd name="T61" fmla="*/ 3 h 71"/>
                <a:gd name="T62" fmla="*/ 162 w 419"/>
                <a:gd name="T63" fmla="*/ 2 h 71"/>
                <a:gd name="T64" fmla="*/ 78 w 419"/>
                <a:gd name="T65" fmla="*/ 2 h 71"/>
                <a:gd name="T66" fmla="*/ 2 w 419"/>
                <a:gd name="T67" fmla="*/ 7 h 71"/>
                <a:gd name="T68" fmla="*/ 1 w 419"/>
                <a:gd name="T69" fmla="*/ 10 h 71"/>
                <a:gd name="T70" fmla="*/ 4 w 419"/>
                <a:gd name="T71" fmla="*/ 14 h 71"/>
                <a:gd name="T72" fmla="*/ 2 w 419"/>
                <a:gd name="T73" fmla="*/ 18 h 71"/>
                <a:gd name="T74" fmla="*/ 3 w 419"/>
                <a:gd name="T75" fmla="*/ 23 h 71"/>
                <a:gd name="T76" fmla="*/ 5 w 419"/>
                <a:gd name="T77" fmla="*/ 26 h 71"/>
                <a:gd name="T78" fmla="*/ 6 w 419"/>
                <a:gd name="T79" fmla="*/ 28 h 71"/>
                <a:gd name="T80" fmla="*/ 8 w 419"/>
                <a:gd name="T81" fmla="*/ 34 h 71"/>
                <a:gd name="T82" fmla="*/ 12 w 419"/>
                <a:gd name="T83" fmla="*/ 37 h 71"/>
                <a:gd name="T84" fmla="*/ 10 w 419"/>
                <a:gd name="T85" fmla="*/ 42 h 71"/>
                <a:gd name="T86" fmla="*/ 15 w 419"/>
                <a:gd name="T87" fmla="*/ 47 h 71"/>
                <a:gd name="T88" fmla="*/ 13 w 419"/>
                <a:gd name="T89" fmla="*/ 50 h 71"/>
                <a:gd name="T90" fmla="*/ 12 w 419"/>
                <a:gd name="T91" fmla="*/ 52 h 71"/>
                <a:gd name="T92" fmla="*/ 22 w 419"/>
                <a:gd name="T93" fmla="*/ 55 h 71"/>
                <a:gd name="T94" fmla="*/ 16 w 419"/>
                <a:gd name="T95" fmla="*/ 59 h 71"/>
                <a:gd name="T96" fmla="*/ 17 w 419"/>
                <a:gd name="T97" fmla="*/ 62 h 71"/>
                <a:gd name="T98" fmla="*/ 88 w 419"/>
                <a:gd name="T99" fmla="*/ 70 h 71"/>
                <a:gd name="T100" fmla="*/ 304 w 419"/>
                <a:gd name="T101" fmla="*/ 70 h 71"/>
                <a:gd name="T102" fmla="*/ 402 w 419"/>
                <a:gd name="T103" fmla="*/ 68 h 71"/>
                <a:gd name="T104" fmla="*/ 336 w 419"/>
                <a:gd name="T105" fmla="*/ 14 h 71"/>
                <a:gd name="T106" fmla="*/ 310 w 419"/>
                <a:gd name="T107" fmla="*/ 69 h 71"/>
                <a:gd name="T108" fmla="*/ 320 w 419"/>
                <a:gd name="T109" fmla="*/ 66 h 71"/>
                <a:gd name="T110" fmla="*/ 326 w 419"/>
                <a:gd name="T111" fmla="*/ 65 h 71"/>
                <a:gd name="T112" fmla="*/ 377 w 419"/>
                <a:gd name="T113" fmla="*/ 67 h 71"/>
                <a:gd name="T114" fmla="*/ 389 w 419"/>
                <a:gd name="T115" fmla="*/ 67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19" h="71">
                  <a:moveTo>
                    <a:pt x="313" y="63"/>
                  </a:moveTo>
                  <a:cubicBezTo>
                    <a:pt x="313" y="62"/>
                    <a:pt x="313" y="62"/>
                    <a:pt x="313" y="62"/>
                  </a:cubicBezTo>
                  <a:cubicBezTo>
                    <a:pt x="317" y="62"/>
                    <a:pt x="321" y="62"/>
                    <a:pt x="325" y="62"/>
                  </a:cubicBezTo>
                  <a:cubicBezTo>
                    <a:pt x="326" y="62"/>
                    <a:pt x="326" y="62"/>
                    <a:pt x="326" y="62"/>
                  </a:cubicBezTo>
                  <a:cubicBezTo>
                    <a:pt x="325" y="62"/>
                    <a:pt x="323" y="62"/>
                    <a:pt x="322" y="61"/>
                  </a:cubicBezTo>
                  <a:cubicBezTo>
                    <a:pt x="353" y="61"/>
                    <a:pt x="353" y="61"/>
                    <a:pt x="353" y="61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72" y="61"/>
                    <a:pt x="390" y="62"/>
                    <a:pt x="406" y="61"/>
                  </a:cubicBezTo>
                  <a:cubicBezTo>
                    <a:pt x="404" y="60"/>
                    <a:pt x="404" y="60"/>
                    <a:pt x="404" y="60"/>
                  </a:cubicBezTo>
                  <a:cubicBezTo>
                    <a:pt x="409" y="60"/>
                    <a:pt x="415" y="60"/>
                    <a:pt x="419" y="59"/>
                  </a:cubicBezTo>
                  <a:cubicBezTo>
                    <a:pt x="384" y="58"/>
                    <a:pt x="349" y="60"/>
                    <a:pt x="316" y="57"/>
                  </a:cubicBezTo>
                  <a:cubicBezTo>
                    <a:pt x="316" y="57"/>
                    <a:pt x="317" y="57"/>
                    <a:pt x="317" y="56"/>
                  </a:cubicBezTo>
                  <a:cubicBezTo>
                    <a:pt x="349" y="56"/>
                    <a:pt x="382" y="59"/>
                    <a:pt x="414" y="57"/>
                  </a:cubicBezTo>
                  <a:cubicBezTo>
                    <a:pt x="405" y="56"/>
                    <a:pt x="394" y="56"/>
                    <a:pt x="385" y="55"/>
                  </a:cubicBezTo>
                  <a:cubicBezTo>
                    <a:pt x="385" y="55"/>
                    <a:pt x="385" y="55"/>
                    <a:pt x="385" y="55"/>
                  </a:cubicBezTo>
                  <a:cubicBezTo>
                    <a:pt x="400" y="55"/>
                    <a:pt x="400" y="55"/>
                    <a:pt x="400" y="55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55"/>
                    <a:pt x="378" y="55"/>
                    <a:pt x="377" y="55"/>
                  </a:cubicBezTo>
                  <a:cubicBezTo>
                    <a:pt x="376" y="55"/>
                    <a:pt x="374" y="55"/>
                    <a:pt x="374" y="54"/>
                  </a:cubicBezTo>
                  <a:cubicBezTo>
                    <a:pt x="373" y="55"/>
                    <a:pt x="371" y="54"/>
                    <a:pt x="371" y="55"/>
                  </a:cubicBezTo>
                  <a:cubicBezTo>
                    <a:pt x="363" y="55"/>
                    <a:pt x="354" y="54"/>
                    <a:pt x="344" y="54"/>
                  </a:cubicBezTo>
                  <a:cubicBezTo>
                    <a:pt x="343" y="53"/>
                    <a:pt x="343" y="53"/>
                    <a:pt x="343" y="53"/>
                  </a:cubicBezTo>
                  <a:cubicBezTo>
                    <a:pt x="345" y="53"/>
                    <a:pt x="345" y="53"/>
                    <a:pt x="345" y="53"/>
                  </a:cubicBezTo>
                  <a:cubicBezTo>
                    <a:pt x="365" y="53"/>
                    <a:pt x="385" y="54"/>
                    <a:pt x="403" y="53"/>
                  </a:cubicBezTo>
                  <a:cubicBezTo>
                    <a:pt x="379" y="52"/>
                    <a:pt x="353" y="52"/>
                    <a:pt x="329" y="50"/>
                  </a:cubicBezTo>
                  <a:cubicBezTo>
                    <a:pt x="349" y="50"/>
                    <a:pt x="370" y="51"/>
                    <a:pt x="391" y="51"/>
                  </a:cubicBezTo>
                  <a:cubicBezTo>
                    <a:pt x="393" y="50"/>
                    <a:pt x="393" y="50"/>
                    <a:pt x="393" y="50"/>
                  </a:cubicBezTo>
                  <a:cubicBezTo>
                    <a:pt x="408" y="50"/>
                    <a:pt x="408" y="50"/>
                    <a:pt x="408" y="50"/>
                  </a:cubicBezTo>
                  <a:cubicBezTo>
                    <a:pt x="384" y="49"/>
                    <a:pt x="359" y="48"/>
                    <a:pt x="334" y="48"/>
                  </a:cubicBezTo>
                  <a:cubicBezTo>
                    <a:pt x="335" y="47"/>
                    <a:pt x="336" y="47"/>
                    <a:pt x="337" y="47"/>
                  </a:cubicBezTo>
                  <a:cubicBezTo>
                    <a:pt x="359" y="48"/>
                    <a:pt x="381" y="49"/>
                    <a:pt x="403" y="48"/>
                  </a:cubicBezTo>
                  <a:cubicBezTo>
                    <a:pt x="397" y="48"/>
                    <a:pt x="391" y="47"/>
                    <a:pt x="385" y="46"/>
                  </a:cubicBezTo>
                  <a:cubicBezTo>
                    <a:pt x="388" y="45"/>
                    <a:pt x="393" y="47"/>
                    <a:pt x="397" y="46"/>
                  </a:cubicBezTo>
                  <a:cubicBezTo>
                    <a:pt x="388" y="45"/>
                    <a:pt x="388" y="45"/>
                    <a:pt x="388" y="45"/>
                  </a:cubicBezTo>
                  <a:cubicBezTo>
                    <a:pt x="386" y="43"/>
                    <a:pt x="380" y="45"/>
                    <a:pt x="377" y="43"/>
                  </a:cubicBezTo>
                  <a:cubicBezTo>
                    <a:pt x="381" y="43"/>
                    <a:pt x="381" y="43"/>
                    <a:pt x="381" y="43"/>
                  </a:cubicBezTo>
                  <a:cubicBezTo>
                    <a:pt x="359" y="41"/>
                    <a:pt x="359" y="41"/>
                    <a:pt x="359" y="41"/>
                  </a:cubicBezTo>
                  <a:cubicBezTo>
                    <a:pt x="389" y="41"/>
                    <a:pt x="389" y="41"/>
                    <a:pt x="389" y="41"/>
                  </a:cubicBezTo>
                  <a:cubicBezTo>
                    <a:pt x="391" y="39"/>
                    <a:pt x="396" y="41"/>
                    <a:pt x="398" y="40"/>
                  </a:cubicBezTo>
                  <a:cubicBezTo>
                    <a:pt x="378" y="39"/>
                    <a:pt x="378" y="39"/>
                    <a:pt x="378" y="39"/>
                  </a:cubicBezTo>
                  <a:cubicBezTo>
                    <a:pt x="377" y="39"/>
                    <a:pt x="377" y="39"/>
                    <a:pt x="377" y="39"/>
                  </a:cubicBezTo>
                  <a:cubicBezTo>
                    <a:pt x="381" y="38"/>
                    <a:pt x="386" y="40"/>
                    <a:pt x="391" y="39"/>
                  </a:cubicBezTo>
                  <a:cubicBezTo>
                    <a:pt x="395" y="38"/>
                    <a:pt x="400" y="39"/>
                    <a:pt x="404" y="38"/>
                  </a:cubicBezTo>
                  <a:cubicBezTo>
                    <a:pt x="378" y="38"/>
                    <a:pt x="355" y="36"/>
                    <a:pt x="329" y="35"/>
                  </a:cubicBezTo>
                  <a:cubicBezTo>
                    <a:pt x="328" y="35"/>
                    <a:pt x="328" y="35"/>
                    <a:pt x="328" y="35"/>
                  </a:cubicBezTo>
                  <a:cubicBezTo>
                    <a:pt x="328" y="34"/>
                    <a:pt x="329" y="35"/>
                    <a:pt x="330" y="35"/>
                  </a:cubicBezTo>
                  <a:cubicBezTo>
                    <a:pt x="324" y="33"/>
                    <a:pt x="316" y="34"/>
                    <a:pt x="309" y="33"/>
                  </a:cubicBezTo>
                  <a:cubicBezTo>
                    <a:pt x="331" y="32"/>
                    <a:pt x="354" y="35"/>
                    <a:pt x="377" y="34"/>
                  </a:cubicBezTo>
                  <a:cubicBezTo>
                    <a:pt x="357" y="32"/>
                    <a:pt x="335" y="32"/>
                    <a:pt x="314" y="31"/>
                  </a:cubicBezTo>
                  <a:cubicBezTo>
                    <a:pt x="317" y="30"/>
                    <a:pt x="322" y="31"/>
                    <a:pt x="325" y="30"/>
                  </a:cubicBezTo>
                  <a:cubicBezTo>
                    <a:pt x="329" y="31"/>
                    <a:pt x="333" y="31"/>
                    <a:pt x="337" y="31"/>
                  </a:cubicBezTo>
                  <a:cubicBezTo>
                    <a:pt x="331" y="29"/>
                    <a:pt x="325" y="31"/>
                    <a:pt x="320" y="30"/>
                  </a:cubicBezTo>
                  <a:cubicBezTo>
                    <a:pt x="335" y="28"/>
                    <a:pt x="349" y="31"/>
                    <a:pt x="364" y="30"/>
                  </a:cubicBezTo>
                  <a:cubicBezTo>
                    <a:pt x="349" y="29"/>
                    <a:pt x="349" y="29"/>
                    <a:pt x="349" y="29"/>
                  </a:cubicBezTo>
                  <a:cubicBezTo>
                    <a:pt x="344" y="27"/>
                    <a:pt x="337" y="29"/>
                    <a:pt x="333" y="27"/>
                  </a:cubicBezTo>
                  <a:cubicBezTo>
                    <a:pt x="346" y="26"/>
                    <a:pt x="358" y="27"/>
                    <a:pt x="370" y="28"/>
                  </a:cubicBezTo>
                  <a:cubicBezTo>
                    <a:pt x="367" y="28"/>
                    <a:pt x="362" y="28"/>
                    <a:pt x="359" y="28"/>
                  </a:cubicBezTo>
                  <a:cubicBezTo>
                    <a:pt x="359" y="28"/>
                    <a:pt x="359" y="28"/>
                    <a:pt x="359" y="28"/>
                  </a:cubicBezTo>
                  <a:cubicBezTo>
                    <a:pt x="364" y="27"/>
                    <a:pt x="369" y="29"/>
                    <a:pt x="373" y="28"/>
                  </a:cubicBezTo>
                  <a:cubicBezTo>
                    <a:pt x="372" y="28"/>
                    <a:pt x="371" y="28"/>
                    <a:pt x="371" y="28"/>
                  </a:cubicBezTo>
                  <a:cubicBezTo>
                    <a:pt x="379" y="27"/>
                    <a:pt x="388" y="29"/>
                    <a:pt x="396" y="28"/>
                  </a:cubicBezTo>
                  <a:cubicBezTo>
                    <a:pt x="379" y="27"/>
                    <a:pt x="379" y="27"/>
                    <a:pt x="379" y="27"/>
                  </a:cubicBezTo>
                  <a:cubicBezTo>
                    <a:pt x="372" y="26"/>
                    <a:pt x="366" y="27"/>
                    <a:pt x="358" y="26"/>
                  </a:cubicBezTo>
                  <a:cubicBezTo>
                    <a:pt x="359" y="25"/>
                    <a:pt x="359" y="25"/>
                    <a:pt x="359" y="25"/>
                  </a:cubicBezTo>
                  <a:cubicBezTo>
                    <a:pt x="377" y="27"/>
                    <a:pt x="391" y="24"/>
                    <a:pt x="410" y="25"/>
                  </a:cubicBezTo>
                  <a:cubicBezTo>
                    <a:pt x="409" y="25"/>
                    <a:pt x="409" y="25"/>
                    <a:pt x="409" y="25"/>
                  </a:cubicBezTo>
                  <a:cubicBezTo>
                    <a:pt x="337" y="22"/>
                    <a:pt x="337" y="22"/>
                    <a:pt x="337" y="22"/>
                  </a:cubicBezTo>
                  <a:cubicBezTo>
                    <a:pt x="326" y="22"/>
                    <a:pt x="326" y="22"/>
                    <a:pt x="326" y="22"/>
                  </a:cubicBezTo>
                  <a:cubicBezTo>
                    <a:pt x="337" y="21"/>
                    <a:pt x="347" y="23"/>
                    <a:pt x="358" y="22"/>
                  </a:cubicBezTo>
                  <a:cubicBezTo>
                    <a:pt x="350" y="21"/>
                    <a:pt x="341" y="21"/>
                    <a:pt x="333" y="21"/>
                  </a:cubicBezTo>
                  <a:cubicBezTo>
                    <a:pt x="334" y="20"/>
                    <a:pt x="334" y="20"/>
                    <a:pt x="334" y="20"/>
                  </a:cubicBezTo>
                  <a:cubicBezTo>
                    <a:pt x="344" y="20"/>
                    <a:pt x="357" y="21"/>
                    <a:pt x="366" y="19"/>
                  </a:cubicBezTo>
                  <a:cubicBezTo>
                    <a:pt x="365" y="19"/>
                    <a:pt x="364" y="19"/>
                    <a:pt x="364" y="19"/>
                  </a:cubicBezTo>
                  <a:cubicBezTo>
                    <a:pt x="366" y="18"/>
                    <a:pt x="366" y="18"/>
                    <a:pt x="366" y="18"/>
                  </a:cubicBezTo>
                  <a:cubicBezTo>
                    <a:pt x="355" y="18"/>
                    <a:pt x="355" y="18"/>
                    <a:pt x="355" y="18"/>
                  </a:cubicBezTo>
                  <a:cubicBezTo>
                    <a:pt x="352" y="16"/>
                    <a:pt x="346" y="17"/>
                    <a:pt x="342" y="16"/>
                  </a:cubicBezTo>
                  <a:cubicBezTo>
                    <a:pt x="343" y="16"/>
                    <a:pt x="343" y="16"/>
                    <a:pt x="343" y="16"/>
                  </a:cubicBezTo>
                  <a:cubicBezTo>
                    <a:pt x="353" y="16"/>
                    <a:pt x="364" y="16"/>
                    <a:pt x="374" y="16"/>
                  </a:cubicBezTo>
                  <a:cubicBezTo>
                    <a:pt x="344" y="15"/>
                    <a:pt x="344" y="15"/>
                    <a:pt x="344" y="15"/>
                  </a:cubicBezTo>
                  <a:cubicBezTo>
                    <a:pt x="349" y="14"/>
                    <a:pt x="354" y="15"/>
                    <a:pt x="359" y="14"/>
                  </a:cubicBezTo>
                  <a:cubicBezTo>
                    <a:pt x="358" y="14"/>
                    <a:pt x="358" y="14"/>
                    <a:pt x="358" y="14"/>
                  </a:cubicBezTo>
                  <a:cubicBezTo>
                    <a:pt x="347" y="14"/>
                    <a:pt x="337" y="13"/>
                    <a:pt x="326" y="13"/>
                  </a:cubicBezTo>
                  <a:cubicBezTo>
                    <a:pt x="337" y="12"/>
                    <a:pt x="347" y="13"/>
                    <a:pt x="357" y="13"/>
                  </a:cubicBezTo>
                  <a:cubicBezTo>
                    <a:pt x="348" y="12"/>
                    <a:pt x="348" y="12"/>
                    <a:pt x="348" y="12"/>
                  </a:cubicBezTo>
                  <a:cubicBezTo>
                    <a:pt x="358" y="12"/>
                    <a:pt x="366" y="13"/>
                    <a:pt x="376" y="12"/>
                  </a:cubicBezTo>
                  <a:cubicBezTo>
                    <a:pt x="352" y="10"/>
                    <a:pt x="328" y="10"/>
                    <a:pt x="303" y="9"/>
                  </a:cubicBezTo>
                  <a:cubicBezTo>
                    <a:pt x="307" y="7"/>
                    <a:pt x="313" y="9"/>
                    <a:pt x="315" y="8"/>
                  </a:cubicBezTo>
                  <a:cubicBezTo>
                    <a:pt x="305" y="7"/>
                    <a:pt x="294" y="7"/>
                    <a:pt x="283" y="7"/>
                  </a:cubicBezTo>
                  <a:cubicBezTo>
                    <a:pt x="281" y="7"/>
                    <a:pt x="283" y="6"/>
                    <a:pt x="281" y="6"/>
                  </a:cubicBezTo>
                  <a:cubicBezTo>
                    <a:pt x="282" y="6"/>
                    <a:pt x="283" y="6"/>
                    <a:pt x="284" y="6"/>
                  </a:cubicBezTo>
                  <a:cubicBezTo>
                    <a:pt x="353" y="8"/>
                    <a:pt x="353" y="8"/>
                    <a:pt x="353" y="8"/>
                  </a:cubicBezTo>
                  <a:cubicBezTo>
                    <a:pt x="363" y="9"/>
                    <a:pt x="373" y="9"/>
                    <a:pt x="382" y="9"/>
                  </a:cubicBezTo>
                  <a:cubicBezTo>
                    <a:pt x="358" y="8"/>
                    <a:pt x="358" y="8"/>
                    <a:pt x="358" y="8"/>
                  </a:cubicBezTo>
                  <a:cubicBezTo>
                    <a:pt x="357" y="8"/>
                    <a:pt x="357" y="8"/>
                    <a:pt x="357" y="8"/>
                  </a:cubicBezTo>
                  <a:cubicBezTo>
                    <a:pt x="368" y="8"/>
                    <a:pt x="379" y="9"/>
                    <a:pt x="390" y="8"/>
                  </a:cubicBezTo>
                  <a:cubicBezTo>
                    <a:pt x="373" y="9"/>
                    <a:pt x="358" y="4"/>
                    <a:pt x="342" y="5"/>
                  </a:cubicBezTo>
                  <a:cubicBezTo>
                    <a:pt x="343" y="5"/>
                    <a:pt x="343" y="5"/>
                    <a:pt x="343" y="6"/>
                  </a:cubicBezTo>
                  <a:cubicBezTo>
                    <a:pt x="340" y="6"/>
                    <a:pt x="337" y="6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3" y="5"/>
                    <a:pt x="333" y="5"/>
                  </a:cubicBezTo>
                  <a:cubicBezTo>
                    <a:pt x="331" y="5"/>
                    <a:pt x="328" y="6"/>
                    <a:pt x="327" y="4"/>
                  </a:cubicBezTo>
                  <a:cubicBezTo>
                    <a:pt x="326" y="5"/>
                    <a:pt x="326" y="5"/>
                    <a:pt x="326" y="5"/>
                  </a:cubicBezTo>
                  <a:cubicBezTo>
                    <a:pt x="324" y="4"/>
                    <a:pt x="324" y="4"/>
                    <a:pt x="324" y="4"/>
                  </a:cubicBezTo>
                  <a:cubicBezTo>
                    <a:pt x="324" y="5"/>
                    <a:pt x="324" y="5"/>
                    <a:pt x="324" y="5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6" y="3"/>
                    <a:pt x="286" y="3"/>
                    <a:pt x="286" y="3"/>
                  </a:cubicBezTo>
                  <a:cubicBezTo>
                    <a:pt x="284" y="4"/>
                    <a:pt x="280" y="2"/>
                    <a:pt x="280" y="4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1" y="4"/>
                    <a:pt x="246" y="4"/>
                    <a:pt x="241" y="3"/>
                  </a:cubicBezTo>
                  <a:cubicBezTo>
                    <a:pt x="241" y="3"/>
                    <a:pt x="242" y="3"/>
                    <a:pt x="242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0" y="4"/>
                    <a:pt x="223" y="3"/>
                    <a:pt x="216" y="3"/>
                  </a:cubicBezTo>
                  <a:cubicBezTo>
                    <a:pt x="216" y="2"/>
                    <a:pt x="216" y="2"/>
                    <a:pt x="216" y="2"/>
                  </a:cubicBezTo>
                  <a:cubicBezTo>
                    <a:pt x="215" y="2"/>
                    <a:pt x="214" y="2"/>
                    <a:pt x="214" y="2"/>
                  </a:cubicBezTo>
                  <a:cubicBezTo>
                    <a:pt x="210" y="2"/>
                    <a:pt x="206" y="1"/>
                    <a:pt x="204" y="3"/>
                  </a:cubicBezTo>
                  <a:cubicBezTo>
                    <a:pt x="203" y="2"/>
                    <a:pt x="202" y="2"/>
                    <a:pt x="201" y="3"/>
                  </a:cubicBezTo>
                  <a:cubicBezTo>
                    <a:pt x="199" y="1"/>
                    <a:pt x="194" y="2"/>
                    <a:pt x="190" y="2"/>
                  </a:cubicBezTo>
                  <a:cubicBezTo>
                    <a:pt x="190" y="3"/>
                    <a:pt x="186" y="3"/>
                    <a:pt x="184" y="3"/>
                  </a:cubicBezTo>
                  <a:cubicBezTo>
                    <a:pt x="183" y="2"/>
                    <a:pt x="181" y="3"/>
                    <a:pt x="181" y="2"/>
                  </a:cubicBezTo>
                  <a:cubicBezTo>
                    <a:pt x="175" y="0"/>
                    <a:pt x="170" y="4"/>
                    <a:pt x="164" y="2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158" y="2"/>
                    <a:pt x="153" y="1"/>
                    <a:pt x="150" y="2"/>
                  </a:cubicBezTo>
                  <a:cubicBezTo>
                    <a:pt x="147" y="2"/>
                    <a:pt x="146" y="2"/>
                    <a:pt x="144" y="2"/>
                  </a:cubicBezTo>
                  <a:cubicBezTo>
                    <a:pt x="78" y="2"/>
                    <a:pt x="78" y="2"/>
                    <a:pt x="78" y="2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80" y="1"/>
                    <a:pt x="86" y="1"/>
                    <a:pt x="85" y="1"/>
                  </a:cubicBezTo>
                  <a:cubicBezTo>
                    <a:pt x="77" y="1"/>
                    <a:pt x="69" y="1"/>
                    <a:pt x="61" y="2"/>
                  </a:cubicBezTo>
                  <a:cubicBezTo>
                    <a:pt x="42" y="4"/>
                    <a:pt x="20" y="3"/>
                    <a:pt x="2" y="7"/>
                  </a:cubicBezTo>
                  <a:cubicBezTo>
                    <a:pt x="3" y="7"/>
                    <a:pt x="4" y="7"/>
                    <a:pt x="4" y="7"/>
                  </a:cubicBezTo>
                  <a:cubicBezTo>
                    <a:pt x="3" y="7"/>
                    <a:pt x="2" y="8"/>
                    <a:pt x="1" y="9"/>
                  </a:cubicBezTo>
                  <a:cubicBezTo>
                    <a:pt x="2" y="9"/>
                    <a:pt x="3" y="9"/>
                    <a:pt x="3" y="9"/>
                  </a:cubicBezTo>
                  <a:cubicBezTo>
                    <a:pt x="3" y="10"/>
                    <a:pt x="2" y="10"/>
                    <a:pt x="1" y="10"/>
                  </a:cubicBezTo>
                  <a:cubicBezTo>
                    <a:pt x="2" y="10"/>
                    <a:pt x="3" y="10"/>
                    <a:pt x="4" y="1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3" y="12"/>
                    <a:pt x="0" y="12"/>
                    <a:pt x="1" y="13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4" y="15"/>
                    <a:pt x="0" y="15"/>
                    <a:pt x="2" y="16"/>
                  </a:cubicBezTo>
                  <a:cubicBezTo>
                    <a:pt x="2" y="16"/>
                    <a:pt x="3" y="17"/>
                    <a:pt x="4" y="17"/>
                  </a:cubicBezTo>
                  <a:cubicBezTo>
                    <a:pt x="4" y="17"/>
                    <a:pt x="3" y="17"/>
                    <a:pt x="3" y="17"/>
                  </a:cubicBezTo>
                  <a:cubicBezTo>
                    <a:pt x="3" y="17"/>
                    <a:pt x="3" y="18"/>
                    <a:pt x="2" y="18"/>
                  </a:cubicBezTo>
                  <a:cubicBezTo>
                    <a:pt x="5" y="19"/>
                    <a:pt x="2" y="21"/>
                    <a:pt x="6" y="21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5" y="21"/>
                    <a:pt x="6" y="22"/>
                    <a:pt x="7" y="22"/>
                  </a:cubicBezTo>
                  <a:cubicBezTo>
                    <a:pt x="6" y="23"/>
                    <a:pt x="4" y="22"/>
                    <a:pt x="3" y="23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5" y="25"/>
                    <a:pt x="5" y="26"/>
                    <a:pt x="5" y="26"/>
                  </a:cubicBezTo>
                  <a:cubicBezTo>
                    <a:pt x="6" y="26"/>
                    <a:pt x="7" y="26"/>
                    <a:pt x="8" y="27"/>
                  </a:cubicBezTo>
                  <a:cubicBezTo>
                    <a:pt x="7" y="27"/>
                    <a:pt x="6" y="27"/>
                    <a:pt x="5" y="27"/>
                  </a:cubicBezTo>
                  <a:cubicBezTo>
                    <a:pt x="6" y="27"/>
                    <a:pt x="8" y="27"/>
                    <a:pt x="7" y="28"/>
                  </a:cubicBezTo>
                  <a:cubicBezTo>
                    <a:pt x="7" y="28"/>
                    <a:pt x="7" y="28"/>
                    <a:pt x="6" y="28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4" y="29"/>
                    <a:pt x="8" y="30"/>
                    <a:pt x="7" y="31"/>
                  </a:cubicBezTo>
                  <a:cubicBezTo>
                    <a:pt x="8" y="32"/>
                    <a:pt x="10" y="33"/>
                    <a:pt x="12" y="33"/>
                  </a:cubicBezTo>
                  <a:cubicBezTo>
                    <a:pt x="11" y="34"/>
                    <a:pt x="9" y="33"/>
                    <a:pt x="8" y="34"/>
                  </a:cubicBezTo>
                  <a:cubicBezTo>
                    <a:pt x="6" y="34"/>
                    <a:pt x="9" y="34"/>
                    <a:pt x="7" y="34"/>
                  </a:cubicBezTo>
                  <a:cubicBezTo>
                    <a:pt x="8" y="36"/>
                    <a:pt x="12" y="34"/>
                    <a:pt x="14" y="36"/>
                  </a:cubicBezTo>
                  <a:cubicBezTo>
                    <a:pt x="12" y="37"/>
                    <a:pt x="9" y="35"/>
                    <a:pt x="8" y="37"/>
                  </a:cubicBezTo>
                  <a:cubicBezTo>
                    <a:pt x="10" y="37"/>
                    <a:pt x="11" y="37"/>
                    <a:pt x="12" y="37"/>
                  </a:cubicBezTo>
                  <a:cubicBezTo>
                    <a:pt x="10" y="38"/>
                    <a:pt x="9" y="38"/>
                    <a:pt x="9" y="39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8" y="40"/>
                    <a:pt x="12" y="43"/>
                    <a:pt x="8" y="42"/>
                  </a:cubicBezTo>
                  <a:cubicBezTo>
                    <a:pt x="10" y="42"/>
                    <a:pt x="10" y="42"/>
                    <a:pt x="10" y="42"/>
                  </a:cubicBezTo>
                  <a:cubicBezTo>
                    <a:pt x="9" y="43"/>
                    <a:pt x="12" y="43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7"/>
                    <a:pt x="14" y="46"/>
                    <a:pt x="15" y="47"/>
                  </a:cubicBezTo>
                  <a:cubicBezTo>
                    <a:pt x="13" y="48"/>
                    <a:pt x="10" y="48"/>
                    <a:pt x="10" y="48"/>
                  </a:cubicBezTo>
                  <a:cubicBezTo>
                    <a:pt x="11" y="49"/>
                    <a:pt x="11" y="49"/>
                    <a:pt x="11" y="49"/>
                  </a:cubicBezTo>
                  <a:cubicBezTo>
                    <a:pt x="11" y="49"/>
                    <a:pt x="10" y="49"/>
                    <a:pt x="9" y="49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2" y="50"/>
                    <a:pt x="12" y="50"/>
                    <a:pt x="12" y="50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4" y="51"/>
                    <a:pt x="13" y="52"/>
                    <a:pt x="11" y="52"/>
                  </a:cubicBezTo>
                  <a:cubicBezTo>
                    <a:pt x="12" y="52"/>
                    <a:pt x="12" y="52"/>
                    <a:pt x="12" y="52"/>
                  </a:cubicBezTo>
                  <a:cubicBezTo>
                    <a:pt x="12" y="53"/>
                    <a:pt x="12" y="53"/>
                    <a:pt x="11" y="53"/>
                  </a:cubicBezTo>
                  <a:cubicBezTo>
                    <a:pt x="13" y="53"/>
                    <a:pt x="16" y="52"/>
                    <a:pt x="17" y="53"/>
                  </a:cubicBezTo>
                  <a:cubicBezTo>
                    <a:pt x="15" y="55"/>
                    <a:pt x="12" y="53"/>
                    <a:pt x="11" y="54"/>
                  </a:cubicBezTo>
                  <a:cubicBezTo>
                    <a:pt x="14" y="55"/>
                    <a:pt x="18" y="55"/>
                    <a:pt x="22" y="55"/>
                  </a:cubicBezTo>
                  <a:cubicBezTo>
                    <a:pt x="18" y="57"/>
                    <a:pt x="14" y="56"/>
                    <a:pt x="9" y="57"/>
                  </a:cubicBezTo>
                  <a:cubicBezTo>
                    <a:pt x="10" y="57"/>
                    <a:pt x="11" y="57"/>
                    <a:pt x="12" y="58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6" y="59"/>
                    <a:pt x="16" y="59"/>
                    <a:pt x="16" y="59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3" y="61"/>
                    <a:pt x="13" y="60"/>
                    <a:pt x="12" y="61"/>
                  </a:cubicBezTo>
                  <a:cubicBezTo>
                    <a:pt x="14" y="62"/>
                    <a:pt x="15" y="62"/>
                    <a:pt x="17" y="62"/>
                  </a:cubicBezTo>
                  <a:cubicBezTo>
                    <a:pt x="28" y="67"/>
                    <a:pt x="44" y="68"/>
                    <a:pt x="58" y="68"/>
                  </a:cubicBezTo>
                  <a:cubicBezTo>
                    <a:pt x="58" y="68"/>
                    <a:pt x="58" y="68"/>
                    <a:pt x="58" y="68"/>
                  </a:cubicBezTo>
                  <a:cubicBezTo>
                    <a:pt x="83" y="69"/>
                    <a:pt x="83" y="69"/>
                    <a:pt x="83" y="69"/>
                  </a:cubicBezTo>
                  <a:cubicBezTo>
                    <a:pt x="84" y="70"/>
                    <a:pt x="86" y="70"/>
                    <a:pt x="88" y="70"/>
                  </a:cubicBezTo>
                  <a:cubicBezTo>
                    <a:pt x="137" y="67"/>
                    <a:pt x="190" y="70"/>
                    <a:pt x="238" y="70"/>
                  </a:cubicBezTo>
                  <a:cubicBezTo>
                    <a:pt x="241" y="71"/>
                    <a:pt x="245" y="71"/>
                    <a:pt x="247" y="70"/>
                  </a:cubicBezTo>
                  <a:cubicBezTo>
                    <a:pt x="305" y="70"/>
                    <a:pt x="305" y="70"/>
                    <a:pt x="305" y="70"/>
                  </a:cubicBezTo>
                  <a:cubicBezTo>
                    <a:pt x="304" y="70"/>
                    <a:pt x="304" y="70"/>
                    <a:pt x="304" y="70"/>
                  </a:cubicBezTo>
                  <a:cubicBezTo>
                    <a:pt x="310" y="70"/>
                    <a:pt x="315" y="70"/>
                    <a:pt x="321" y="69"/>
                  </a:cubicBezTo>
                  <a:cubicBezTo>
                    <a:pt x="322" y="70"/>
                    <a:pt x="322" y="70"/>
                    <a:pt x="322" y="70"/>
                  </a:cubicBezTo>
                  <a:cubicBezTo>
                    <a:pt x="337" y="69"/>
                    <a:pt x="337" y="69"/>
                    <a:pt x="337" y="69"/>
                  </a:cubicBezTo>
                  <a:cubicBezTo>
                    <a:pt x="360" y="68"/>
                    <a:pt x="380" y="70"/>
                    <a:pt x="402" y="68"/>
                  </a:cubicBezTo>
                  <a:cubicBezTo>
                    <a:pt x="398" y="67"/>
                    <a:pt x="394" y="68"/>
                    <a:pt x="391" y="67"/>
                  </a:cubicBezTo>
                  <a:cubicBezTo>
                    <a:pt x="400" y="67"/>
                    <a:pt x="408" y="65"/>
                    <a:pt x="417" y="64"/>
                  </a:cubicBezTo>
                  <a:cubicBezTo>
                    <a:pt x="383" y="64"/>
                    <a:pt x="348" y="64"/>
                    <a:pt x="313" y="63"/>
                  </a:cubicBezTo>
                  <a:close/>
                  <a:moveTo>
                    <a:pt x="336" y="14"/>
                  </a:moveTo>
                  <a:cubicBezTo>
                    <a:pt x="334" y="14"/>
                    <a:pt x="334" y="14"/>
                    <a:pt x="334" y="14"/>
                  </a:cubicBezTo>
                  <a:cubicBezTo>
                    <a:pt x="332" y="14"/>
                    <a:pt x="332" y="14"/>
                    <a:pt x="332" y="14"/>
                  </a:cubicBezTo>
                  <a:lnTo>
                    <a:pt x="336" y="14"/>
                  </a:lnTo>
                  <a:close/>
                  <a:moveTo>
                    <a:pt x="310" y="69"/>
                  </a:moveTo>
                  <a:cubicBezTo>
                    <a:pt x="312" y="69"/>
                    <a:pt x="314" y="68"/>
                    <a:pt x="316" y="69"/>
                  </a:cubicBezTo>
                  <a:cubicBezTo>
                    <a:pt x="314" y="69"/>
                    <a:pt x="312" y="69"/>
                    <a:pt x="310" y="69"/>
                  </a:cubicBezTo>
                  <a:close/>
                  <a:moveTo>
                    <a:pt x="322" y="66"/>
                  </a:moveTo>
                  <a:cubicBezTo>
                    <a:pt x="320" y="66"/>
                    <a:pt x="320" y="66"/>
                    <a:pt x="320" y="66"/>
                  </a:cubicBezTo>
                  <a:cubicBezTo>
                    <a:pt x="310" y="66"/>
                    <a:pt x="298" y="66"/>
                    <a:pt x="287" y="66"/>
                  </a:cubicBezTo>
                  <a:cubicBezTo>
                    <a:pt x="285" y="66"/>
                    <a:pt x="284" y="66"/>
                    <a:pt x="282" y="66"/>
                  </a:cubicBezTo>
                  <a:cubicBezTo>
                    <a:pt x="284" y="66"/>
                    <a:pt x="285" y="66"/>
                    <a:pt x="287" y="66"/>
                  </a:cubicBezTo>
                  <a:cubicBezTo>
                    <a:pt x="300" y="65"/>
                    <a:pt x="313" y="65"/>
                    <a:pt x="326" y="65"/>
                  </a:cubicBezTo>
                  <a:cubicBezTo>
                    <a:pt x="329" y="66"/>
                    <a:pt x="329" y="66"/>
                    <a:pt x="329" y="66"/>
                  </a:cubicBezTo>
                  <a:cubicBezTo>
                    <a:pt x="348" y="66"/>
                    <a:pt x="348" y="66"/>
                    <a:pt x="348" y="66"/>
                  </a:cubicBezTo>
                  <a:lnTo>
                    <a:pt x="322" y="66"/>
                  </a:lnTo>
                  <a:close/>
                  <a:moveTo>
                    <a:pt x="377" y="67"/>
                  </a:moveTo>
                  <a:cubicBezTo>
                    <a:pt x="369" y="67"/>
                    <a:pt x="360" y="67"/>
                    <a:pt x="353" y="67"/>
                  </a:cubicBezTo>
                  <a:cubicBezTo>
                    <a:pt x="353" y="66"/>
                    <a:pt x="353" y="66"/>
                    <a:pt x="353" y="66"/>
                  </a:cubicBezTo>
                  <a:cubicBezTo>
                    <a:pt x="360" y="67"/>
                    <a:pt x="369" y="67"/>
                    <a:pt x="377" y="67"/>
                  </a:cubicBezTo>
                  <a:cubicBezTo>
                    <a:pt x="381" y="67"/>
                    <a:pt x="385" y="67"/>
                    <a:pt x="389" y="67"/>
                  </a:cubicBezTo>
                  <a:cubicBezTo>
                    <a:pt x="385" y="67"/>
                    <a:pt x="381" y="67"/>
                    <a:pt x="377" y="67"/>
                  </a:cubicBezTo>
                  <a:close/>
                </a:path>
              </a:pathLst>
            </a:custGeom>
            <a:solidFill>
              <a:srgbClr val="CE383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5" name="矩形 4"/>
          <p:cNvSpPr/>
          <p:nvPr/>
        </p:nvSpPr>
        <p:spPr>
          <a:xfrm>
            <a:off x="3143885" y="601980"/>
            <a:ext cx="5341620" cy="58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第三部分：基石</a:t>
            </a:r>
            <a:r>
              <a:rPr lang="en-US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.</a:t>
            </a:r>
            <a:r>
              <a:rPr lang="zh-CN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系统的</a:t>
            </a:r>
            <a:r>
              <a:rPr lang="zh-CN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支柱</a:t>
            </a:r>
            <a:endParaRPr lang="zh-CN" altLang="zh-CN" sz="3200" dirty="0">
              <a:solidFill>
                <a:schemeClr val="bg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-57785" y="5852893"/>
            <a:ext cx="12311842" cy="671573"/>
            <a:chOff x="-12700" y="6201508"/>
            <a:chExt cx="12311842" cy="671573"/>
          </a:xfrm>
        </p:grpSpPr>
        <p:pic>
          <p:nvPicPr>
            <p:cNvPr id="15" name="图片 1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-12700" y="6201508"/>
              <a:ext cx="5435600" cy="669192"/>
            </a:xfrm>
            <a:prstGeom prst="rect">
              <a:avLst/>
            </a:prstGeom>
          </p:spPr>
        </p:pic>
        <p:pic>
          <p:nvPicPr>
            <p:cNvPr id="16" name="图片 15"/>
            <p:cNvPicPr>
              <a:picLocks noChangeAspect="1"/>
            </p:cNvPicPr>
            <p:nvPr/>
          </p:nvPicPr>
          <p:blipFill rotWithShape="1">
            <a:blip r:embed="rId1"/>
            <a:srcRect l="35966" r="2"/>
            <a:stretch>
              <a:fillRect/>
            </a:stretch>
          </p:blipFill>
          <p:spPr>
            <a:xfrm>
              <a:off x="5379245" y="6203889"/>
              <a:ext cx="3480586" cy="669192"/>
            </a:xfrm>
            <a:prstGeom prst="rect">
              <a:avLst/>
            </a:prstGeom>
          </p:spPr>
        </p:pic>
        <p:pic>
          <p:nvPicPr>
            <p:cNvPr id="17" name="图片 16"/>
            <p:cNvPicPr>
              <a:picLocks noChangeAspect="1"/>
            </p:cNvPicPr>
            <p:nvPr/>
          </p:nvPicPr>
          <p:blipFill rotWithShape="1">
            <a:blip r:embed="rId1"/>
            <a:srcRect l="35966" r="2"/>
            <a:stretch>
              <a:fillRect/>
            </a:stretch>
          </p:blipFill>
          <p:spPr>
            <a:xfrm>
              <a:off x="8818556" y="6203889"/>
              <a:ext cx="3480586" cy="669192"/>
            </a:xfrm>
            <a:prstGeom prst="rect">
              <a:avLst/>
            </a:prstGeom>
          </p:spPr>
        </p:pic>
      </p:grpSp>
      <p:grpSp>
        <p:nvGrpSpPr>
          <p:cNvPr id="102" name="组合 101"/>
          <p:cNvGrpSpPr/>
          <p:nvPr/>
        </p:nvGrpSpPr>
        <p:grpSpPr>
          <a:xfrm>
            <a:off x="-12700" y="504141"/>
            <a:ext cx="3748202" cy="427904"/>
            <a:chOff x="-12700" y="504141"/>
            <a:chExt cx="3748202" cy="427904"/>
          </a:xfrm>
        </p:grpSpPr>
        <p:sp>
          <p:nvSpPr>
            <p:cNvPr id="103" name="Freeform 22"/>
            <p:cNvSpPr/>
            <p:nvPr/>
          </p:nvSpPr>
          <p:spPr bwMode="auto">
            <a:xfrm>
              <a:off x="1712685" y="504141"/>
              <a:ext cx="2022817" cy="427904"/>
            </a:xfrm>
            <a:custGeom>
              <a:avLst/>
              <a:gdLst>
                <a:gd name="T0" fmla="*/ 832 w 1200"/>
                <a:gd name="T1" fmla="*/ 248 h 252"/>
                <a:gd name="T2" fmla="*/ 832 w 1200"/>
                <a:gd name="T3" fmla="*/ 248 h 252"/>
                <a:gd name="T4" fmla="*/ 772 w 1200"/>
                <a:gd name="T5" fmla="*/ 188 h 252"/>
                <a:gd name="T6" fmla="*/ 832 w 1200"/>
                <a:gd name="T7" fmla="*/ 128 h 252"/>
                <a:gd name="T8" fmla="*/ 880 w 1200"/>
                <a:gd name="T9" fmla="*/ 128 h 252"/>
                <a:gd name="T10" fmla="*/ 880 w 1200"/>
                <a:gd name="T11" fmla="*/ 127 h 252"/>
                <a:gd name="T12" fmla="*/ 940 w 1200"/>
                <a:gd name="T13" fmla="*/ 64 h 252"/>
                <a:gd name="T14" fmla="*/ 880 w 1200"/>
                <a:gd name="T15" fmla="*/ 0 h 252"/>
                <a:gd name="T16" fmla="*/ 880 w 1200"/>
                <a:gd name="T17" fmla="*/ 0 h 252"/>
                <a:gd name="T18" fmla="*/ 0 w 1200"/>
                <a:gd name="T19" fmla="*/ 0 h 252"/>
                <a:gd name="T20" fmla="*/ 0 w 1200"/>
                <a:gd name="T21" fmla="*/ 4 h 252"/>
                <a:gd name="T22" fmla="*/ 876 w 1200"/>
                <a:gd name="T23" fmla="*/ 4 h 252"/>
                <a:gd name="T24" fmla="*/ 936 w 1200"/>
                <a:gd name="T25" fmla="*/ 64 h 252"/>
                <a:gd name="T26" fmla="*/ 876 w 1200"/>
                <a:gd name="T27" fmla="*/ 124 h 252"/>
                <a:gd name="T28" fmla="*/ 876 w 1200"/>
                <a:gd name="T29" fmla="*/ 124 h 252"/>
                <a:gd name="T30" fmla="*/ 832 w 1200"/>
                <a:gd name="T31" fmla="*/ 124 h 252"/>
                <a:gd name="T32" fmla="*/ 768 w 1200"/>
                <a:gd name="T33" fmla="*/ 188 h 252"/>
                <a:gd name="T34" fmla="*/ 832 w 1200"/>
                <a:gd name="T35" fmla="*/ 252 h 252"/>
                <a:gd name="T36" fmla="*/ 832 w 1200"/>
                <a:gd name="T37" fmla="*/ 252 h 252"/>
                <a:gd name="T38" fmla="*/ 1200 w 1200"/>
                <a:gd name="T39" fmla="*/ 252 h 252"/>
                <a:gd name="T40" fmla="*/ 1200 w 1200"/>
                <a:gd name="T41" fmla="*/ 248 h 252"/>
                <a:gd name="T42" fmla="*/ 832 w 1200"/>
                <a:gd name="T43" fmla="*/ 248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00" h="252">
                  <a:moveTo>
                    <a:pt x="832" y="248"/>
                  </a:moveTo>
                  <a:cubicBezTo>
                    <a:pt x="832" y="248"/>
                    <a:pt x="832" y="248"/>
                    <a:pt x="832" y="248"/>
                  </a:cubicBezTo>
                  <a:cubicBezTo>
                    <a:pt x="800" y="248"/>
                    <a:pt x="772" y="221"/>
                    <a:pt x="772" y="188"/>
                  </a:cubicBezTo>
                  <a:cubicBezTo>
                    <a:pt x="772" y="155"/>
                    <a:pt x="800" y="128"/>
                    <a:pt x="832" y="128"/>
                  </a:cubicBezTo>
                  <a:cubicBezTo>
                    <a:pt x="880" y="128"/>
                    <a:pt x="880" y="128"/>
                    <a:pt x="880" y="128"/>
                  </a:cubicBezTo>
                  <a:cubicBezTo>
                    <a:pt x="880" y="127"/>
                    <a:pt x="880" y="127"/>
                    <a:pt x="880" y="127"/>
                  </a:cubicBezTo>
                  <a:cubicBezTo>
                    <a:pt x="914" y="125"/>
                    <a:pt x="940" y="98"/>
                    <a:pt x="940" y="64"/>
                  </a:cubicBezTo>
                  <a:cubicBezTo>
                    <a:pt x="940" y="30"/>
                    <a:pt x="914" y="2"/>
                    <a:pt x="880" y="0"/>
                  </a:cubicBezTo>
                  <a:cubicBezTo>
                    <a:pt x="880" y="0"/>
                    <a:pt x="880" y="0"/>
                    <a:pt x="88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876" y="4"/>
                    <a:pt x="876" y="4"/>
                    <a:pt x="876" y="4"/>
                  </a:cubicBezTo>
                  <a:cubicBezTo>
                    <a:pt x="908" y="4"/>
                    <a:pt x="936" y="31"/>
                    <a:pt x="936" y="64"/>
                  </a:cubicBezTo>
                  <a:cubicBezTo>
                    <a:pt x="936" y="97"/>
                    <a:pt x="908" y="124"/>
                    <a:pt x="876" y="124"/>
                  </a:cubicBezTo>
                  <a:cubicBezTo>
                    <a:pt x="876" y="124"/>
                    <a:pt x="876" y="124"/>
                    <a:pt x="876" y="124"/>
                  </a:cubicBezTo>
                  <a:cubicBezTo>
                    <a:pt x="832" y="124"/>
                    <a:pt x="832" y="124"/>
                    <a:pt x="832" y="124"/>
                  </a:cubicBezTo>
                  <a:cubicBezTo>
                    <a:pt x="800" y="124"/>
                    <a:pt x="768" y="153"/>
                    <a:pt x="768" y="188"/>
                  </a:cubicBezTo>
                  <a:cubicBezTo>
                    <a:pt x="768" y="223"/>
                    <a:pt x="800" y="252"/>
                    <a:pt x="832" y="252"/>
                  </a:cubicBezTo>
                  <a:cubicBezTo>
                    <a:pt x="832" y="252"/>
                    <a:pt x="832" y="252"/>
                    <a:pt x="832" y="252"/>
                  </a:cubicBezTo>
                  <a:cubicBezTo>
                    <a:pt x="1200" y="252"/>
                    <a:pt x="1200" y="252"/>
                    <a:pt x="1200" y="252"/>
                  </a:cubicBezTo>
                  <a:cubicBezTo>
                    <a:pt x="1200" y="248"/>
                    <a:pt x="1200" y="248"/>
                    <a:pt x="1200" y="248"/>
                  </a:cubicBezTo>
                  <a:lnTo>
                    <a:pt x="832" y="248"/>
                  </a:lnTo>
                  <a:close/>
                </a:path>
              </a:pathLst>
            </a:custGeom>
            <a:solidFill>
              <a:srgbClr val="CE3836"/>
            </a:solidFill>
            <a:ln w="63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cxnSp>
          <p:nvCxnSpPr>
            <p:cNvPr id="104" name="直接连接符 103"/>
            <p:cNvCxnSpPr/>
            <p:nvPr/>
          </p:nvCxnSpPr>
          <p:spPr>
            <a:xfrm>
              <a:off x="-12700" y="504141"/>
              <a:ext cx="1725385" cy="0"/>
            </a:xfrm>
            <a:prstGeom prst="line">
              <a:avLst/>
            </a:prstGeom>
            <a:ln>
              <a:solidFill>
                <a:srgbClr val="CE383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组合 110"/>
          <p:cNvGrpSpPr/>
          <p:nvPr/>
        </p:nvGrpSpPr>
        <p:grpSpPr>
          <a:xfrm flipH="1">
            <a:off x="8443798" y="504141"/>
            <a:ext cx="3748202" cy="427904"/>
            <a:chOff x="-12700" y="504141"/>
            <a:chExt cx="3748202" cy="427904"/>
          </a:xfrm>
        </p:grpSpPr>
        <p:sp>
          <p:nvSpPr>
            <p:cNvPr id="112" name="Freeform 22"/>
            <p:cNvSpPr/>
            <p:nvPr/>
          </p:nvSpPr>
          <p:spPr bwMode="auto">
            <a:xfrm>
              <a:off x="1712685" y="504141"/>
              <a:ext cx="2022817" cy="427904"/>
            </a:xfrm>
            <a:custGeom>
              <a:avLst/>
              <a:gdLst>
                <a:gd name="T0" fmla="*/ 832 w 1200"/>
                <a:gd name="T1" fmla="*/ 248 h 252"/>
                <a:gd name="T2" fmla="*/ 832 w 1200"/>
                <a:gd name="T3" fmla="*/ 248 h 252"/>
                <a:gd name="T4" fmla="*/ 772 w 1200"/>
                <a:gd name="T5" fmla="*/ 188 h 252"/>
                <a:gd name="T6" fmla="*/ 832 w 1200"/>
                <a:gd name="T7" fmla="*/ 128 h 252"/>
                <a:gd name="T8" fmla="*/ 880 w 1200"/>
                <a:gd name="T9" fmla="*/ 128 h 252"/>
                <a:gd name="T10" fmla="*/ 880 w 1200"/>
                <a:gd name="T11" fmla="*/ 127 h 252"/>
                <a:gd name="T12" fmla="*/ 940 w 1200"/>
                <a:gd name="T13" fmla="*/ 64 h 252"/>
                <a:gd name="T14" fmla="*/ 880 w 1200"/>
                <a:gd name="T15" fmla="*/ 0 h 252"/>
                <a:gd name="T16" fmla="*/ 880 w 1200"/>
                <a:gd name="T17" fmla="*/ 0 h 252"/>
                <a:gd name="T18" fmla="*/ 0 w 1200"/>
                <a:gd name="T19" fmla="*/ 0 h 252"/>
                <a:gd name="T20" fmla="*/ 0 w 1200"/>
                <a:gd name="T21" fmla="*/ 4 h 252"/>
                <a:gd name="T22" fmla="*/ 876 w 1200"/>
                <a:gd name="T23" fmla="*/ 4 h 252"/>
                <a:gd name="T24" fmla="*/ 936 w 1200"/>
                <a:gd name="T25" fmla="*/ 64 h 252"/>
                <a:gd name="T26" fmla="*/ 876 w 1200"/>
                <a:gd name="T27" fmla="*/ 124 h 252"/>
                <a:gd name="T28" fmla="*/ 876 w 1200"/>
                <a:gd name="T29" fmla="*/ 124 h 252"/>
                <a:gd name="T30" fmla="*/ 832 w 1200"/>
                <a:gd name="T31" fmla="*/ 124 h 252"/>
                <a:gd name="T32" fmla="*/ 768 w 1200"/>
                <a:gd name="T33" fmla="*/ 188 h 252"/>
                <a:gd name="T34" fmla="*/ 832 w 1200"/>
                <a:gd name="T35" fmla="*/ 252 h 252"/>
                <a:gd name="T36" fmla="*/ 832 w 1200"/>
                <a:gd name="T37" fmla="*/ 252 h 252"/>
                <a:gd name="T38" fmla="*/ 1200 w 1200"/>
                <a:gd name="T39" fmla="*/ 252 h 252"/>
                <a:gd name="T40" fmla="*/ 1200 w 1200"/>
                <a:gd name="T41" fmla="*/ 248 h 252"/>
                <a:gd name="T42" fmla="*/ 832 w 1200"/>
                <a:gd name="T43" fmla="*/ 248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00" h="252">
                  <a:moveTo>
                    <a:pt x="832" y="248"/>
                  </a:moveTo>
                  <a:cubicBezTo>
                    <a:pt x="832" y="248"/>
                    <a:pt x="832" y="248"/>
                    <a:pt x="832" y="248"/>
                  </a:cubicBezTo>
                  <a:cubicBezTo>
                    <a:pt x="800" y="248"/>
                    <a:pt x="772" y="221"/>
                    <a:pt x="772" y="188"/>
                  </a:cubicBezTo>
                  <a:cubicBezTo>
                    <a:pt x="772" y="155"/>
                    <a:pt x="800" y="128"/>
                    <a:pt x="832" y="128"/>
                  </a:cubicBezTo>
                  <a:cubicBezTo>
                    <a:pt x="880" y="128"/>
                    <a:pt x="880" y="128"/>
                    <a:pt x="880" y="128"/>
                  </a:cubicBezTo>
                  <a:cubicBezTo>
                    <a:pt x="880" y="127"/>
                    <a:pt x="880" y="127"/>
                    <a:pt x="880" y="127"/>
                  </a:cubicBezTo>
                  <a:cubicBezTo>
                    <a:pt x="914" y="125"/>
                    <a:pt x="940" y="98"/>
                    <a:pt x="940" y="64"/>
                  </a:cubicBezTo>
                  <a:cubicBezTo>
                    <a:pt x="940" y="30"/>
                    <a:pt x="914" y="2"/>
                    <a:pt x="880" y="0"/>
                  </a:cubicBezTo>
                  <a:cubicBezTo>
                    <a:pt x="880" y="0"/>
                    <a:pt x="880" y="0"/>
                    <a:pt x="88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876" y="4"/>
                    <a:pt x="876" y="4"/>
                    <a:pt x="876" y="4"/>
                  </a:cubicBezTo>
                  <a:cubicBezTo>
                    <a:pt x="908" y="4"/>
                    <a:pt x="936" y="31"/>
                    <a:pt x="936" y="64"/>
                  </a:cubicBezTo>
                  <a:cubicBezTo>
                    <a:pt x="936" y="97"/>
                    <a:pt x="908" y="124"/>
                    <a:pt x="876" y="124"/>
                  </a:cubicBezTo>
                  <a:cubicBezTo>
                    <a:pt x="876" y="124"/>
                    <a:pt x="876" y="124"/>
                    <a:pt x="876" y="124"/>
                  </a:cubicBezTo>
                  <a:cubicBezTo>
                    <a:pt x="832" y="124"/>
                    <a:pt x="832" y="124"/>
                    <a:pt x="832" y="124"/>
                  </a:cubicBezTo>
                  <a:cubicBezTo>
                    <a:pt x="800" y="124"/>
                    <a:pt x="768" y="153"/>
                    <a:pt x="768" y="188"/>
                  </a:cubicBezTo>
                  <a:cubicBezTo>
                    <a:pt x="768" y="223"/>
                    <a:pt x="800" y="252"/>
                    <a:pt x="832" y="252"/>
                  </a:cubicBezTo>
                  <a:cubicBezTo>
                    <a:pt x="832" y="252"/>
                    <a:pt x="832" y="252"/>
                    <a:pt x="832" y="252"/>
                  </a:cubicBezTo>
                  <a:cubicBezTo>
                    <a:pt x="1200" y="252"/>
                    <a:pt x="1200" y="252"/>
                    <a:pt x="1200" y="252"/>
                  </a:cubicBezTo>
                  <a:cubicBezTo>
                    <a:pt x="1200" y="248"/>
                    <a:pt x="1200" y="248"/>
                    <a:pt x="1200" y="248"/>
                  </a:cubicBezTo>
                  <a:lnTo>
                    <a:pt x="832" y="248"/>
                  </a:lnTo>
                  <a:close/>
                </a:path>
              </a:pathLst>
            </a:custGeom>
            <a:solidFill>
              <a:srgbClr val="CE3836"/>
            </a:solidFill>
            <a:ln w="63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cxnSp>
          <p:nvCxnSpPr>
            <p:cNvPr id="113" name="直接连接符 112"/>
            <p:cNvCxnSpPr/>
            <p:nvPr/>
          </p:nvCxnSpPr>
          <p:spPr>
            <a:xfrm>
              <a:off x="-12700" y="504141"/>
              <a:ext cx="1725385" cy="0"/>
            </a:xfrm>
            <a:prstGeom prst="line">
              <a:avLst/>
            </a:prstGeom>
            <a:ln>
              <a:solidFill>
                <a:srgbClr val="CE383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文本框 2"/>
          <p:cNvSpPr txBox="1"/>
          <p:nvPr/>
        </p:nvSpPr>
        <p:spPr>
          <a:xfrm>
            <a:off x="972185" y="1316355"/>
            <a:ext cx="10577830" cy="4163695"/>
          </a:xfrm>
          <a:prstGeom prst="rect">
            <a:avLst/>
          </a:prstGeom>
        </p:spPr>
        <p:txBody>
          <a:bodyPr wrap="square">
            <a:noAutofit/>
          </a:bodyPr>
          <a:p>
            <a:pPr marL="0" algn="l" defTabSz="266700">
              <a:lnSpc>
                <a:spcPct val="115000"/>
              </a:lnSpc>
              <a:spcAft>
                <a:spcPts val="800"/>
              </a:spcAft>
              <a:buClrTx/>
              <a:buSzTx/>
              <a:buFontTx/>
            </a:pPr>
            <a:r>
              <a:rPr lang="zh-CN" sz="4000" b="1" u="sng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支柱二：</a:t>
            </a:r>
            <a:r>
              <a:rPr lang="zh-CN" sz="4000" b="1" u="sng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</a:rPr>
              <a:t>EOT/LD平衡联动机制</a:t>
            </a:r>
            <a:endParaRPr lang="zh-CN" sz="40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sz="36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核心论断：</a:t>
            </a:r>
            <a:endParaRPr lang="zh-CN" sz="3600" b="1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457200" algn="l" defTabSz="266700">
              <a:lnSpc>
                <a:spcPct val="115000"/>
              </a:lnSpc>
              <a:spcAft>
                <a:spcPts val="800"/>
              </a:spcAft>
              <a:buClrTx/>
              <a:buSzTx/>
              <a:buFontTx/>
            </a:pPr>
            <a:r>
              <a:rPr lang="en-US" altLang="zh-CN" sz="24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*  </a:t>
            </a:r>
            <a:r>
              <a:rPr lang="en-US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  <a:sym typeface="+mn-ea"/>
              </a:rPr>
              <a:t>	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将工期延长与误期损害赔偿，从对立条款重塑为一个动态平衡的</a:t>
            </a:r>
            <a:r>
              <a:rPr lang="en-US" altLang="zh-CN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“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项目稳定器</a:t>
            </a:r>
            <a:r>
              <a:rPr lang="en-US" altLang="zh-CN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”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。</a:t>
            </a:r>
            <a:endParaRPr lang="zh-CN" altLang="en-US" sz="28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457200" algn="l" defTabSz="266700">
              <a:lnSpc>
                <a:spcPct val="115000"/>
              </a:lnSpc>
              <a:spcAft>
                <a:spcPts val="800"/>
              </a:spcAft>
              <a:buClrTx/>
              <a:buSzTx/>
              <a:buFontTx/>
            </a:pP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*   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价值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：</a:t>
            </a: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基于数据自动维系业主与承包商之间的责任与利益平衡，将事后博弈转为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事中协同与控制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。</a:t>
            </a:r>
            <a:endParaRPr lang="zh-CN" altLang="en-US" sz="28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组合 107"/>
          <p:cNvGrpSpPr/>
          <p:nvPr/>
        </p:nvGrpSpPr>
        <p:grpSpPr>
          <a:xfrm>
            <a:off x="3064626" y="586776"/>
            <a:ext cx="5477442" cy="510071"/>
            <a:chOff x="3446010" y="586776"/>
            <a:chExt cx="5180317" cy="510071"/>
          </a:xfrm>
        </p:grpSpPr>
        <p:sp>
          <p:nvSpPr>
            <p:cNvPr id="109" name="Freeform 173"/>
            <p:cNvSpPr>
              <a:spLocks noEditPoints="1"/>
            </p:cNvSpPr>
            <p:nvPr/>
          </p:nvSpPr>
          <p:spPr bwMode="auto">
            <a:xfrm flipH="1">
              <a:off x="4585863" y="586776"/>
              <a:ext cx="4040464" cy="510071"/>
            </a:xfrm>
            <a:custGeom>
              <a:avLst/>
              <a:gdLst>
                <a:gd name="T0" fmla="*/ 326 w 419"/>
                <a:gd name="T1" fmla="*/ 62 h 71"/>
                <a:gd name="T2" fmla="*/ 406 w 419"/>
                <a:gd name="T3" fmla="*/ 61 h 71"/>
                <a:gd name="T4" fmla="*/ 317 w 419"/>
                <a:gd name="T5" fmla="*/ 56 h 71"/>
                <a:gd name="T6" fmla="*/ 400 w 419"/>
                <a:gd name="T7" fmla="*/ 55 h 71"/>
                <a:gd name="T8" fmla="*/ 371 w 419"/>
                <a:gd name="T9" fmla="*/ 55 h 71"/>
                <a:gd name="T10" fmla="*/ 403 w 419"/>
                <a:gd name="T11" fmla="*/ 53 h 71"/>
                <a:gd name="T12" fmla="*/ 408 w 419"/>
                <a:gd name="T13" fmla="*/ 50 h 71"/>
                <a:gd name="T14" fmla="*/ 385 w 419"/>
                <a:gd name="T15" fmla="*/ 46 h 71"/>
                <a:gd name="T16" fmla="*/ 381 w 419"/>
                <a:gd name="T17" fmla="*/ 43 h 71"/>
                <a:gd name="T18" fmla="*/ 378 w 419"/>
                <a:gd name="T19" fmla="*/ 39 h 71"/>
                <a:gd name="T20" fmla="*/ 329 w 419"/>
                <a:gd name="T21" fmla="*/ 35 h 71"/>
                <a:gd name="T22" fmla="*/ 377 w 419"/>
                <a:gd name="T23" fmla="*/ 34 h 71"/>
                <a:gd name="T24" fmla="*/ 320 w 419"/>
                <a:gd name="T25" fmla="*/ 30 h 71"/>
                <a:gd name="T26" fmla="*/ 370 w 419"/>
                <a:gd name="T27" fmla="*/ 28 h 71"/>
                <a:gd name="T28" fmla="*/ 371 w 419"/>
                <a:gd name="T29" fmla="*/ 28 h 71"/>
                <a:gd name="T30" fmla="*/ 359 w 419"/>
                <a:gd name="T31" fmla="*/ 25 h 71"/>
                <a:gd name="T32" fmla="*/ 326 w 419"/>
                <a:gd name="T33" fmla="*/ 22 h 71"/>
                <a:gd name="T34" fmla="*/ 366 w 419"/>
                <a:gd name="T35" fmla="*/ 19 h 71"/>
                <a:gd name="T36" fmla="*/ 342 w 419"/>
                <a:gd name="T37" fmla="*/ 16 h 71"/>
                <a:gd name="T38" fmla="*/ 359 w 419"/>
                <a:gd name="T39" fmla="*/ 14 h 71"/>
                <a:gd name="T40" fmla="*/ 348 w 419"/>
                <a:gd name="T41" fmla="*/ 12 h 71"/>
                <a:gd name="T42" fmla="*/ 283 w 419"/>
                <a:gd name="T43" fmla="*/ 7 h 71"/>
                <a:gd name="T44" fmla="*/ 382 w 419"/>
                <a:gd name="T45" fmla="*/ 9 h 71"/>
                <a:gd name="T46" fmla="*/ 342 w 419"/>
                <a:gd name="T47" fmla="*/ 5 h 71"/>
                <a:gd name="T48" fmla="*/ 334 w 419"/>
                <a:gd name="T49" fmla="*/ 5 h 71"/>
                <a:gd name="T50" fmla="*/ 324 w 419"/>
                <a:gd name="T51" fmla="*/ 4 h 71"/>
                <a:gd name="T52" fmla="*/ 280 w 419"/>
                <a:gd name="T53" fmla="*/ 4 h 71"/>
                <a:gd name="T54" fmla="*/ 255 w 419"/>
                <a:gd name="T55" fmla="*/ 3 h 71"/>
                <a:gd name="T56" fmla="*/ 237 w 419"/>
                <a:gd name="T57" fmla="*/ 3 h 71"/>
                <a:gd name="T58" fmla="*/ 214 w 419"/>
                <a:gd name="T59" fmla="*/ 2 h 71"/>
                <a:gd name="T60" fmla="*/ 184 w 419"/>
                <a:gd name="T61" fmla="*/ 3 h 71"/>
                <a:gd name="T62" fmla="*/ 162 w 419"/>
                <a:gd name="T63" fmla="*/ 2 h 71"/>
                <a:gd name="T64" fmla="*/ 78 w 419"/>
                <a:gd name="T65" fmla="*/ 2 h 71"/>
                <a:gd name="T66" fmla="*/ 2 w 419"/>
                <a:gd name="T67" fmla="*/ 7 h 71"/>
                <a:gd name="T68" fmla="*/ 1 w 419"/>
                <a:gd name="T69" fmla="*/ 10 h 71"/>
                <a:gd name="T70" fmla="*/ 4 w 419"/>
                <a:gd name="T71" fmla="*/ 14 h 71"/>
                <a:gd name="T72" fmla="*/ 2 w 419"/>
                <a:gd name="T73" fmla="*/ 18 h 71"/>
                <a:gd name="T74" fmla="*/ 3 w 419"/>
                <a:gd name="T75" fmla="*/ 23 h 71"/>
                <a:gd name="T76" fmla="*/ 5 w 419"/>
                <a:gd name="T77" fmla="*/ 26 h 71"/>
                <a:gd name="T78" fmla="*/ 6 w 419"/>
                <a:gd name="T79" fmla="*/ 28 h 71"/>
                <a:gd name="T80" fmla="*/ 8 w 419"/>
                <a:gd name="T81" fmla="*/ 34 h 71"/>
                <a:gd name="T82" fmla="*/ 12 w 419"/>
                <a:gd name="T83" fmla="*/ 37 h 71"/>
                <a:gd name="T84" fmla="*/ 10 w 419"/>
                <a:gd name="T85" fmla="*/ 42 h 71"/>
                <a:gd name="T86" fmla="*/ 15 w 419"/>
                <a:gd name="T87" fmla="*/ 47 h 71"/>
                <a:gd name="T88" fmla="*/ 13 w 419"/>
                <a:gd name="T89" fmla="*/ 50 h 71"/>
                <a:gd name="T90" fmla="*/ 12 w 419"/>
                <a:gd name="T91" fmla="*/ 52 h 71"/>
                <a:gd name="T92" fmla="*/ 22 w 419"/>
                <a:gd name="T93" fmla="*/ 55 h 71"/>
                <a:gd name="T94" fmla="*/ 16 w 419"/>
                <a:gd name="T95" fmla="*/ 59 h 71"/>
                <a:gd name="T96" fmla="*/ 17 w 419"/>
                <a:gd name="T97" fmla="*/ 62 h 71"/>
                <a:gd name="T98" fmla="*/ 88 w 419"/>
                <a:gd name="T99" fmla="*/ 70 h 71"/>
                <a:gd name="T100" fmla="*/ 304 w 419"/>
                <a:gd name="T101" fmla="*/ 70 h 71"/>
                <a:gd name="T102" fmla="*/ 402 w 419"/>
                <a:gd name="T103" fmla="*/ 68 h 71"/>
                <a:gd name="T104" fmla="*/ 336 w 419"/>
                <a:gd name="T105" fmla="*/ 14 h 71"/>
                <a:gd name="T106" fmla="*/ 310 w 419"/>
                <a:gd name="T107" fmla="*/ 69 h 71"/>
                <a:gd name="T108" fmla="*/ 320 w 419"/>
                <a:gd name="T109" fmla="*/ 66 h 71"/>
                <a:gd name="T110" fmla="*/ 326 w 419"/>
                <a:gd name="T111" fmla="*/ 65 h 71"/>
                <a:gd name="T112" fmla="*/ 377 w 419"/>
                <a:gd name="T113" fmla="*/ 67 h 71"/>
                <a:gd name="T114" fmla="*/ 389 w 419"/>
                <a:gd name="T115" fmla="*/ 67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19" h="71">
                  <a:moveTo>
                    <a:pt x="313" y="63"/>
                  </a:moveTo>
                  <a:cubicBezTo>
                    <a:pt x="313" y="62"/>
                    <a:pt x="313" y="62"/>
                    <a:pt x="313" y="62"/>
                  </a:cubicBezTo>
                  <a:cubicBezTo>
                    <a:pt x="317" y="62"/>
                    <a:pt x="321" y="62"/>
                    <a:pt x="325" y="62"/>
                  </a:cubicBezTo>
                  <a:cubicBezTo>
                    <a:pt x="326" y="62"/>
                    <a:pt x="326" y="62"/>
                    <a:pt x="326" y="62"/>
                  </a:cubicBezTo>
                  <a:cubicBezTo>
                    <a:pt x="325" y="62"/>
                    <a:pt x="323" y="62"/>
                    <a:pt x="322" y="61"/>
                  </a:cubicBezTo>
                  <a:cubicBezTo>
                    <a:pt x="353" y="61"/>
                    <a:pt x="353" y="61"/>
                    <a:pt x="353" y="61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72" y="61"/>
                    <a:pt x="390" y="62"/>
                    <a:pt x="406" y="61"/>
                  </a:cubicBezTo>
                  <a:cubicBezTo>
                    <a:pt x="404" y="60"/>
                    <a:pt x="404" y="60"/>
                    <a:pt x="404" y="60"/>
                  </a:cubicBezTo>
                  <a:cubicBezTo>
                    <a:pt x="409" y="60"/>
                    <a:pt x="415" y="60"/>
                    <a:pt x="419" y="59"/>
                  </a:cubicBezTo>
                  <a:cubicBezTo>
                    <a:pt x="384" y="58"/>
                    <a:pt x="349" y="60"/>
                    <a:pt x="316" y="57"/>
                  </a:cubicBezTo>
                  <a:cubicBezTo>
                    <a:pt x="316" y="57"/>
                    <a:pt x="317" y="57"/>
                    <a:pt x="317" y="56"/>
                  </a:cubicBezTo>
                  <a:cubicBezTo>
                    <a:pt x="349" y="56"/>
                    <a:pt x="382" y="59"/>
                    <a:pt x="414" y="57"/>
                  </a:cubicBezTo>
                  <a:cubicBezTo>
                    <a:pt x="405" y="56"/>
                    <a:pt x="394" y="56"/>
                    <a:pt x="385" y="55"/>
                  </a:cubicBezTo>
                  <a:cubicBezTo>
                    <a:pt x="385" y="55"/>
                    <a:pt x="385" y="55"/>
                    <a:pt x="385" y="55"/>
                  </a:cubicBezTo>
                  <a:cubicBezTo>
                    <a:pt x="400" y="55"/>
                    <a:pt x="400" y="55"/>
                    <a:pt x="400" y="55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55"/>
                    <a:pt x="378" y="55"/>
                    <a:pt x="377" y="55"/>
                  </a:cubicBezTo>
                  <a:cubicBezTo>
                    <a:pt x="376" y="55"/>
                    <a:pt x="374" y="55"/>
                    <a:pt x="374" y="54"/>
                  </a:cubicBezTo>
                  <a:cubicBezTo>
                    <a:pt x="373" y="55"/>
                    <a:pt x="371" y="54"/>
                    <a:pt x="371" y="55"/>
                  </a:cubicBezTo>
                  <a:cubicBezTo>
                    <a:pt x="363" y="55"/>
                    <a:pt x="354" y="54"/>
                    <a:pt x="344" y="54"/>
                  </a:cubicBezTo>
                  <a:cubicBezTo>
                    <a:pt x="343" y="53"/>
                    <a:pt x="343" y="53"/>
                    <a:pt x="343" y="53"/>
                  </a:cubicBezTo>
                  <a:cubicBezTo>
                    <a:pt x="345" y="53"/>
                    <a:pt x="345" y="53"/>
                    <a:pt x="345" y="53"/>
                  </a:cubicBezTo>
                  <a:cubicBezTo>
                    <a:pt x="365" y="53"/>
                    <a:pt x="385" y="54"/>
                    <a:pt x="403" y="53"/>
                  </a:cubicBezTo>
                  <a:cubicBezTo>
                    <a:pt x="379" y="52"/>
                    <a:pt x="353" y="52"/>
                    <a:pt x="329" y="50"/>
                  </a:cubicBezTo>
                  <a:cubicBezTo>
                    <a:pt x="349" y="50"/>
                    <a:pt x="370" y="51"/>
                    <a:pt x="391" y="51"/>
                  </a:cubicBezTo>
                  <a:cubicBezTo>
                    <a:pt x="393" y="50"/>
                    <a:pt x="393" y="50"/>
                    <a:pt x="393" y="50"/>
                  </a:cubicBezTo>
                  <a:cubicBezTo>
                    <a:pt x="408" y="50"/>
                    <a:pt x="408" y="50"/>
                    <a:pt x="408" y="50"/>
                  </a:cubicBezTo>
                  <a:cubicBezTo>
                    <a:pt x="384" y="49"/>
                    <a:pt x="359" y="48"/>
                    <a:pt x="334" y="48"/>
                  </a:cubicBezTo>
                  <a:cubicBezTo>
                    <a:pt x="335" y="47"/>
                    <a:pt x="336" y="47"/>
                    <a:pt x="337" y="47"/>
                  </a:cubicBezTo>
                  <a:cubicBezTo>
                    <a:pt x="359" y="48"/>
                    <a:pt x="381" y="49"/>
                    <a:pt x="403" y="48"/>
                  </a:cubicBezTo>
                  <a:cubicBezTo>
                    <a:pt x="397" y="48"/>
                    <a:pt x="391" y="47"/>
                    <a:pt x="385" y="46"/>
                  </a:cubicBezTo>
                  <a:cubicBezTo>
                    <a:pt x="388" y="45"/>
                    <a:pt x="393" y="47"/>
                    <a:pt x="397" y="46"/>
                  </a:cubicBezTo>
                  <a:cubicBezTo>
                    <a:pt x="388" y="45"/>
                    <a:pt x="388" y="45"/>
                    <a:pt x="388" y="45"/>
                  </a:cubicBezTo>
                  <a:cubicBezTo>
                    <a:pt x="386" y="43"/>
                    <a:pt x="380" y="45"/>
                    <a:pt x="377" y="43"/>
                  </a:cubicBezTo>
                  <a:cubicBezTo>
                    <a:pt x="381" y="43"/>
                    <a:pt x="381" y="43"/>
                    <a:pt x="381" y="43"/>
                  </a:cubicBezTo>
                  <a:cubicBezTo>
                    <a:pt x="359" y="41"/>
                    <a:pt x="359" y="41"/>
                    <a:pt x="359" y="41"/>
                  </a:cubicBezTo>
                  <a:cubicBezTo>
                    <a:pt x="389" y="41"/>
                    <a:pt x="389" y="41"/>
                    <a:pt x="389" y="41"/>
                  </a:cubicBezTo>
                  <a:cubicBezTo>
                    <a:pt x="391" y="39"/>
                    <a:pt x="396" y="41"/>
                    <a:pt x="398" y="40"/>
                  </a:cubicBezTo>
                  <a:cubicBezTo>
                    <a:pt x="378" y="39"/>
                    <a:pt x="378" y="39"/>
                    <a:pt x="378" y="39"/>
                  </a:cubicBezTo>
                  <a:cubicBezTo>
                    <a:pt x="377" y="39"/>
                    <a:pt x="377" y="39"/>
                    <a:pt x="377" y="39"/>
                  </a:cubicBezTo>
                  <a:cubicBezTo>
                    <a:pt x="381" y="38"/>
                    <a:pt x="386" y="40"/>
                    <a:pt x="391" y="39"/>
                  </a:cubicBezTo>
                  <a:cubicBezTo>
                    <a:pt x="395" y="38"/>
                    <a:pt x="400" y="39"/>
                    <a:pt x="404" y="38"/>
                  </a:cubicBezTo>
                  <a:cubicBezTo>
                    <a:pt x="378" y="38"/>
                    <a:pt x="355" y="36"/>
                    <a:pt x="329" y="35"/>
                  </a:cubicBezTo>
                  <a:cubicBezTo>
                    <a:pt x="328" y="35"/>
                    <a:pt x="328" y="35"/>
                    <a:pt x="328" y="35"/>
                  </a:cubicBezTo>
                  <a:cubicBezTo>
                    <a:pt x="328" y="34"/>
                    <a:pt x="329" y="35"/>
                    <a:pt x="330" y="35"/>
                  </a:cubicBezTo>
                  <a:cubicBezTo>
                    <a:pt x="324" y="33"/>
                    <a:pt x="316" y="34"/>
                    <a:pt x="309" y="33"/>
                  </a:cubicBezTo>
                  <a:cubicBezTo>
                    <a:pt x="331" y="32"/>
                    <a:pt x="354" y="35"/>
                    <a:pt x="377" y="34"/>
                  </a:cubicBezTo>
                  <a:cubicBezTo>
                    <a:pt x="357" y="32"/>
                    <a:pt x="335" y="32"/>
                    <a:pt x="314" y="31"/>
                  </a:cubicBezTo>
                  <a:cubicBezTo>
                    <a:pt x="317" y="30"/>
                    <a:pt x="322" y="31"/>
                    <a:pt x="325" y="30"/>
                  </a:cubicBezTo>
                  <a:cubicBezTo>
                    <a:pt x="329" y="31"/>
                    <a:pt x="333" y="31"/>
                    <a:pt x="337" y="31"/>
                  </a:cubicBezTo>
                  <a:cubicBezTo>
                    <a:pt x="331" y="29"/>
                    <a:pt x="325" y="31"/>
                    <a:pt x="320" y="30"/>
                  </a:cubicBezTo>
                  <a:cubicBezTo>
                    <a:pt x="335" y="28"/>
                    <a:pt x="349" y="31"/>
                    <a:pt x="364" y="30"/>
                  </a:cubicBezTo>
                  <a:cubicBezTo>
                    <a:pt x="349" y="29"/>
                    <a:pt x="349" y="29"/>
                    <a:pt x="349" y="29"/>
                  </a:cubicBezTo>
                  <a:cubicBezTo>
                    <a:pt x="344" y="27"/>
                    <a:pt x="337" y="29"/>
                    <a:pt x="333" y="27"/>
                  </a:cubicBezTo>
                  <a:cubicBezTo>
                    <a:pt x="346" y="26"/>
                    <a:pt x="358" y="27"/>
                    <a:pt x="370" y="28"/>
                  </a:cubicBezTo>
                  <a:cubicBezTo>
                    <a:pt x="367" y="28"/>
                    <a:pt x="362" y="28"/>
                    <a:pt x="359" y="28"/>
                  </a:cubicBezTo>
                  <a:cubicBezTo>
                    <a:pt x="359" y="28"/>
                    <a:pt x="359" y="28"/>
                    <a:pt x="359" y="28"/>
                  </a:cubicBezTo>
                  <a:cubicBezTo>
                    <a:pt x="364" y="27"/>
                    <a:pt x="369" y="29"/>
                    <a:pt x="373" y="28"/>
                  </a:cubicBezTo>
                  <a:cubicBezTo>
                    <a:pt x="372" y="28"/>
                    <a:pt x="371" y="28"/>
                    <a:pt x="371" y="28"/>
                  </a:cubicBezTo>
                  <a:cubicBezTo>
                    <a:pt x="379" y="27"/>
                    <a:pt x="388" y="29"/>
                    <a:pt x="396" y="28"/>
                  </a:cubicBezTo>
                  <a:cubicBezTo>
                    <a:pt x="379" y="27"/>
                    <a:pt x="379" y="27"/>
                    <a:pt x="379" y="27"/>
                  </a:cubicBezTo>
                  <a:cubicBezTo>
                    <a:pt x="372" y="26"/>
                    <a:pt x="366" y="27"/>
                    <a:pt x="358" y="26"/>
                  </a:cubicBezTo>
                  <a:cubicBezTo>
                    <a:pt x="359" y="25"/>
                    <a:pt x="359" y="25"/>
                    <a:pt x="359" y="25"/>
                  </a:cubicBezTo>
                  <a:cubicBezTo>
                    <a:pt x="377" y="27"/>
                    <a:pt x="391" y="24"/>
                    <a:pt x="410" y="25"/>
                  </a:cubicBezTo>
                  <a:cubicBezTo>
                    <a:pt x="409" y="25"/>
                    <a:pt x="409" y="25"/>
                    <a:pt x="409" y="25"/>
                  </a:cubicBezTo>
                  <a:cubicBezTo>
                    <a:pt x="337" y="22"/>
                    <a:pt x="337" y="22"/>
                    <a:pt x="337" y="22"/>
                  </a:cubicBezTo>
                  <a:cubicBezTo>
                    <a:pt x="326" y="22"/>
                    <a:pt x="326" y="22"/>
                    <a:pt x="326" y="22"/>
                  </a:cubicBezTo>
                  <a:cubicBezTo>
                    <a:pt x="337" y="21"/>
                    <a:pt x="347" y="23"/>
                    <a:pt x="358" y="22"/>
                  </a:cubicBezTo>
                  <a:cubicBezTo>
                    <a:pt x="350" y="21"/>
                    <a:pt x="341" y="21"/>
                    <a:pt x="333" y="21"/>
                  </a:cubicBezTo>
                  <a:cubicBezTo>
                    <a:pt x="334" y="20"/>
                    <a:pt x="334" y="20"/>
                    <a:pt x="334" y="20"/>
                  </a:cubicBezTo>
                  <a:cubicBezTo>
                    <a:pt x="344" y="20"/>
                    <a:pt x="357" y="21"/>
                    <a:pt x="366" y="19"/>
                  </a:cubicBezTo>
                  <a:cubicBezTo>
                    <a:pt x="365" y="19"/>
                    <a:pt x="364" y="19"/>
                    <a:pt x="364" y="19"/>
                  </a:cubicBezTo>
                  <a:cubicBezTo>
                    <a:pt x="366" y="18"/>
                    <a:pt x="366" y="18"/>
                    <a:pt x="366" y="18"/>
                  </a:cubicBezTo>
                  <a:cubicBezTo>
                    <a:pt x="355" y="18"/>
                    <a:pt x="355" y="18"/>
                    <a:pt x="355" y="18"/>
                  </a:cubicBezTo>
                  <a:cubicBezTo>
                    <a:pt x="352" y="16"/>
                    <a:pt x="346" y="17"/>
                    <a:pt x="342" y="16"/>
                  </a:cubicBezTo>
                  <a:cubicBezTo>
                    <a:pt x="343" y="16"/>
                    <a:pt x="343" y="16"/>
                    <a:pt x="343" y="16"/>
                  </a:cubicBezTo>
                  <a:cubicBezTo>
                    <a:pt x="353" y="16"/>
                    <a:pt x="364" y="16"/>
                    <a:pt x="374" y="16"/>
                  </a:cubicBezTo>
                  <a:cubicBezTo>
                    <a:pt x="344" y="15"/>
                    <a:pt x="344" y="15"/>
                    <a:pt x="344" y="15"/>
                  </a:cubicBezTo>
                  <a:cubicBezTo>
                    <a:pt x="349" y="14"/>
                    <a:pt x="354" y="15"/>
                    <a:pt x="359" y="14"/>
                  </a:cubicBezTo>
                  <a:cubicBezTo>
                    <a:pt x="358" y="14"/>
                    <a:pt x="358" y="14"/>
                    <a:pt x="358" y="14"/>
                  </a:cubicBezTo>
                  <a:cubicBezTo>
                    <a:pt x="347" y="14"/>
                    <a:pt x="337" y="13"/>
                    <a:pt x="326" y="13"/>
                  </a:cubicBezTo>
                  <a:cubicBezTo>
                    <a:pt x="337" y="12"/>
                    <a:pt x="347" y="13"/>
                    <a:pt x="357" y="13"/>
                  </a:cubicBezTo>
                  <a:cubicBezTo>
                    <a:pt x="348" y="12"/>
                    <a:pt x="348" y="12"/>
                    <a:pt x="348" y="12"/>
                  </a:cubicBezTo>
                  <a:cubicBezTo>
                    <a:pt x="358" y="12"/>
                    <a:pt x="366" y="13"/>
                    <a:pt x="376" y="12"/>
                  </a:cubicBezTo>
                  <a:cubicBezTo>
                    <a:pt x="352" y="10"/>
                    <a:pt x="328" y="10"/>
                    <a:pt x="303" y="9"/>
                  </a:cubicBezTo>
                  <a:cubicBezTo>
                    <a:pt x="307" y="7"/>
                    <a:pt x="313" y="9"/>
                    <a:pt x="315" y="8"/>
                  </a:cubicBezTo>
                  <a:cubicBezTo>
                    <a:pt x="305" y="7"/>
                    <a:pt x="294" y="7"/>
                    <a:pt x="283" y="7"/>
                  </a:cubicBezTo>
                  <a:cubicBezTo>
                    <a:pt x="281" y="7"/>
                    <a:pt x="283" y="6"/>
                    <a:pt x="281" y="6"/>
                  </a:cubicBezTo>
                  <a:cubicBezTo>
                    <a:pt x="282" y="6"/>
                    <a:pt x="283" y="6"/>
                    <a:pt x="284" y="6"/>
                  </a:cubicBezTo>
                  <a:cubicBezTo>
                    <a:pt x="353" y="8"/>
                    <a:pt x="353" y="8"/>
                    <a:pt x="353" y="8"/>
                  </a:cubicBezTo>
                  <a:cubicBezTo>
                    <a:pt x="363" y="9"/>
                    <a:pt x="373" y="9"/>
                    <a:pt x="382" y="9"/>
                  </a:cubicBezTo>
                  <a:cubicBezTo>
                    <a:pt x="358" y="8"/>
                    <a:pt x="358" y="8"/>
                    <a:pt x="358" y="8"/>
                  </a:cubicBezTo>
                  <a:cubicBezTo>
                    <a:pt x="357" y="8"/>
                    <a:pt x="357" y="8"/>
                    <a:pt x="357" y="8"/>
                  </a:cubicBezTo>
                  <a:cubicBezTo>
                    <a:pt x="368" y="8"/>
                    <a:pt x="379" y="9"/>
                    <a:pt x="390" y="8"/>
                  </a:cubicBezTo>
                  <a:cubicBezTo>
                    <a:pt x="373" y="9"/>
                    <a:pt x="358" y="4"/>
                    <a:pt x="342" y="5"/>
                  </a:cubicBezTo>
                  <a:cubicBezTo>
                    <a:pt x="343" y="5"/>
                    <a:pt x="343" y="5"/>
                    <a:pt x="343" y="6"/>
                  </a:cubicBezTo>
                  <a:cubicBezTo>
                    <a:pt x="340" y="6"/>
                    <a:pt x="337" y="6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3" y="5"/>
                    <a:pt x="333" y="5"/>
                  </a:cubicBezTo>
                  <a:cubicBezTo>
                    <a:pt x="331" y="5"/>
                    <a:pt x="328" y="6"/>
                    <a:pt x="327" y="4"/>
                  </a:cubicBezTo>
                  <a:cubicBezTo>
                    <a:pt x="326" y="5"/>
                    <a:pt x="326" y="5"/>
                    <a:pt x="326" y="5"/>
                  </a:cubicBezTo>
                  <a:cubicBezTo>
                    <a:pt x="324" y="4"/>
                    <a:pt x="324" y="4"/>
                    <a:pt x="324" y="4"/>
                  </a:cubicBezTo>
                  <a:cubicBezTo>
                    <a:pt x="324" y="5"/>
                    <a:pt x="324" y="5"/>
                    <a:pt x="324" y="5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6" y="3"/>
                    <a:pt x="286" y="3"/>
                    <a:pt x="286" y="3"/>
                  </a:cubicBezTo>
                  <a:cubicBezTo>
                    <a:pt x="284" y="4"/>
                    <a:pt x="280" y="2"/>
                    <a:pt x="280" y="4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1" y="4"/>
                    <a:pt x="246" y="4"/>
                    <a:pt x="241" y="3"/>
                  </a:cubicBezTo>
                  <a:cubicBezTo>
                    <a:pt x="241" y="3"/>
                    <a:pt x="242" y="3"/>
                    <a:pt x="242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0" y="4"/>
                    <a:pt x="223" y="3"/>
                    <a:pt x="216" y="3"/>
                  </a:cubicBezTo>
                  <a:cubicBezTo>
                    <a:pt x="216" y="2"/>
                    <a:pt x="216" y="2"/>
                    <a:pt x="216" y="2"/>
                  </a:cubicBezTo>
                  <a:cubicBezTo>
                    <a:pt x="215" y="2"/>
                    <a:pt x="214" y="2"/>
                    <a:pt x="214" y="2"/>
                  </a:cubicBezTo>
                  <a:cubicBezTo>
                    <a:pt x="210" y="2"/>
                    <a:pt x="206" y="1"/>
                    <a:pt x="204" y="3"/>
                  </a:cubicBezTo>
                  <a:cubicBezTo>
                    <a:pt x="203" y="2"/>
                    <a:pt x="202" y="2"/>
                    <a:pt x="201" y="3"/>
                  </a:cubicBezTo>
                  <a:cubicBezTo>
                    <a:pt x="199" y="1"/>
                    <a:pt x="194" y="2"/>
                    <a:pt x="190" y="2"/>
                  </a:cubicBezTo>
                  <a:cubicBezTo>
                    <a:pt x="190" y="3"/>
                    <a:pt x="186" y="3"/>
                    <a:pt x="184" y="3"/>
                  </a:cubicBezTo>
                  <a:cubicBezTo>
                    <a:pt x="183" y="2"/>
                    <a:pt x="181" y="3"/>
                    <a:pt x="181" y="2"/>
                  </a:cubicBezTo>
                  <a:cubicBezTo>
                    <a:pt x="175" y="0"/>
                    <a:pt x="170" y="4"/>
                    <a:pt x="164" y="2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158" y="2"/>
                    <a:pt x="153" y="1"/>
                    <a:pt x="150" y="2"/>
                  </a:cubicBezTo>
                  <a:cubicBezTo>
                    <a:pt x="147" y="2"/>
                    <a:pt x="146" y="2"/>
                    <a:pt x="144" y="2"/>
                  </a:cubicBezTo>
                  <a:cubicBezTo>
                    <a:pt x="78" y="2"/>
                    <a:pt x="78" y="2"/>
                    <a:pt x="78" y="2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80" y="1"/>
                    <a:pt x="86" y="1"/>
                    <a:pt x="85" y="1"/>
                  </a:cubicBezTo>
                  <a:cubicBezTo>
                    <a:pt x="77" y="1"/>
                    <a:pt x="69" y="1"/>
                    <a:pt x="61" y="2"/>
                  </a:cubicBezTo>
                  <a:cubicBezTo>
                    <a:pt x="42" y="4"/>
                    <a:pt x="20" y="3"/>
                    <a:pt x="2" y="7"/>
                  </a:cubicBezTo>
                  <a:cubicBezTo>
                    <a:pt x="3" y="7"/>
                    <a:pt x="4" y="7"/>
                    <a:pt x="4" y="7"/>
                  </a:cubicBezTo>
                  <a:cubicBezTo>
                    <a:pt x="3" y="7"/>
                    <a:pt x="2" y="8"/>
                    <a:pt x="1" y="9"/>
                  </a:cubicBezTo>
                  <a:cubicBezTo>
                    <a:pt x="2" y="9"/>
                    <a:pt x="3" y="9"/>
                    <a:pt x="3" y="9"/>
                  </a:cubicBezTo>
                  <a:cubicBezTo>
                    <a:pt x="3" y="10"/>
                    <a:pt x="2" y="10"/>
                    <a:pt x="1" y="10"/>
                  </a:cubicBezTo>
                  <a:cubicBezTo>
                    <a:pt x="2" y="10"/>
                    <a:pt x="3" y="10"/>
                    <a:pt x="4" y="1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3" y="12"/>
                    <a:pt x="0" y="12"/>
                    <a:pt x="1" y="13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4" y="15"/>
                    <a:pt x="0" y="15"/>
                    <a:pt x="2" y="16"/>
                  </a:cubicBezTo>
                  <a:cubicBezTo>
                    <a:pt x="2" y="16"/>
                    <a:pt x="3" y="17"/>
                    <a:pt x="4" y="17"/>
                  </a:cubicBezTo>
                  <a:cubicBezTo>
                    <a:pt x="4" y="17"/>
                    <a:pt x="3" y="17"/>
                    <a:pt x="3" y="17"/>
                  </a:cubicBezTo>
                  <a:cubicBezTo>
                    <a:pt x="3" y="17"/>
                    <a:pt x="3" y="18"/>
                    <a:pt x="2" y="18"/>
                  </a:cubicBezTo>
                  <a:cubicBezTo>
                    <a:pt x="5" y="19"/>
                    <a:pt x="2" y="21"/>
                    <a:pt x="6" y="21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5" y="21"/>
                    <a:pt x="6" y="22"/>
                    <a:pt x="7" y="22"/>
                  </a:cubicBezTo>
                  <a:cubicBezTo>
                    <a:pt x="6" y="23"/>
                    <a:pt x="4" y="22"/>
                    <a:pt x="3" y="23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5" y="25"/>
                    <a:pt x="5" y="26"/>
                    <a:pt x="5" y="26"/>
                  </a:cubicBezTo>
                  <a:cubicBezTo>
                    <a:pt x="6" y="26"/>
                    <a:pt x="7" y="26"/>
                    <a:pt x="8" y="27"/>
                  </a:cubicBezTo>
                  <a:cubicBezTo>
                    <a:pt x="7" y="27"/>
                    <a:pt x="6" y="27"/>
                    <a:pt x="5" y="27"/>
                  </a:cubicBezTo>
                  <a:cubicBezTo>
                    <a:pt x="6" y="27"/>
                    <a:pt x="8" y="27"/>
                    <a:pt x="7" y="28"/>
                  </a:cubicBezTo>
                  <a:cubicBezTo>
                    <a:pt x="7" y="28"/>
                    <a:pt x="7" y="28"/>
                    <a:pt x="6" y="28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4" y="29"/>
                    <a:pt x="8" y="30"/>
                    <a:pt x="7" y="31"/>
                  </a:cubicBezTo>
                  <a:cubicBezTo>
                    <a:pt x="8" y="32"/>
                    <a:pt x="10" y="33"/>
                    <a:pt x="12" y="33"/>
                  </a:cubicBezTo>
                  <a:cubicBezTo>
                    <a:pt x="11" y="34"/>
                    <a:pt x="9" y="33"/>
                    <a:pt x="8" y="34"/>
                  </a:cubicBezTo>
                  <a:cubicBezTo>
                    <a:pt x="6" y="34"/>
                    <a:pt x="9" y="34"/>
                    <a:pt x="7" y="34"/>
                  </a:cubicBezTo>
                  <a:cubicBezTo>
                    <a:pt x="8" y="36"/>
                    <a:pt x="12" y="34"/>
                    <a:pt x="14" y="36"/>
                  </a:cubicBezTo>
                  <a:cubicBezTo>
                    <a:pt x="12" y="37"/>
                    <a:pt x="9" y="35"/>
                    <a:pt x="8" y="37"/>
                  </a:cubicBezTo>
                  <a:cubicBezTo>
                    <a:pt x="10" y="37"/>
                    <a:pt x="11" y="37"/>
                    <a:pt x="12" y="37"/>
                  </a:cubicBezTo>
                  <a:cubicBezTo>
                    <a:pt x="10" y="38"/>
                    <a:pt x="9" y="38"/>
                    <a:pt x="9" y="39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8" y="40"/>
                    <a:pt x="12" y="43"/>
                    <a:pt x="8" y="42"/>
                  </a:cubicBezTo>
                  <a:cubicBezTo>
                    <a:pt x="10" y="42"/>
                    <a:pt x="10" y="42"/>
                    <a:pt x="10" y="42"/>
                  </a:cubicBezTo>
                  <a:cubicBezTo>
                    <a:pt x="9" y="43"/>
                    <a:pt x="12" y="43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7"/>
                    <a:pt x="14" y="46"/>
                    <a:pt x="15" y="47"/>
                  </a:cubicBezTo>
                  <a:cubicBezTo>
                    <a:pt x="13" y="48"/>
                    <a:pt x="10" y="48"/>
                    <a:pt x="10" y="48"/>
                  </a:cubicBezTo>
                  <a:cubicBezTo>
                    <a:pt x="11" y="49"/>
                    <a:pt x="11" y="49"/>
                    <a:pt x="11" y="49"/>
                  </a:cubicBezTo>
                  <a:cubicBezTo>
                    <a:pt x="11" y="49"/>
                    <a:pt x="10" y="49"/>
                    <a:pt x="9" y="49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2" y="50"/>
                    <a:pt x="12" y="50"/>
                    <a:pt x="12" y="50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4" y="51"/>
                    <a:pt x="13" y="52"/>
                    <a:pt x="11" y="52"/>
                  </a:cubicBezTo>
                  <a:cubicBezTo>
                    <a:pt x="12" y="52"/>
                    <a:pt x="12" y="52"/>
                    <a:pt x="12" y="52"/>
                  </a:cubicBezTo>
                  <a:cubicBezTo>
                    <a:pt x="12" y="53"/>
                    <a:pt x="12" y="53"/>
                    <a:pt x="11" y="53"/>
                  </a:cubicBezTo>
                  <a:cubicBezTo>
                    <a:pt x="13" y="53"/>
                    <a:pt x="16" y="52"/>
                    <a:pt x="17" y="53"/>
                  </a:cubicBezTo>
                  <a:cubicBezTo>
                    <a:pt x="15" y="55"/>
                    <a:pt x="12" y="53"/>
                    <a:pt x="11" y="54"/>
                  </a:cubicBezTo>
                  <a:cubicBezTo>
                    <a:pt x="14" y="55"/>
                    <a:pt x="18" y="55"/>
                    <a:pt x="22" y="55"/>
                  </a:cubicBezTo>
                  <a:cubicBezTo>
                    <a:pt x="18" y="57"/>
                    <a:pt x="14" y="56"/>
                    <a:pt x="9" y="57"/>
                  </a:cubicBezTo>
                  <a:cubicBezTo>
                    <a:pt x="10" y="57"/>
                    <a:pt x="11" y="57"/>
                    <a:pt x="12" y="58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6" y="59"/>
                    <a:pt x="16" y="59"/>
                    <a:pt x="16" y="59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3" y="61"/>
                    <a:pt x="13" y="60"/>
                    <a:pt x="12" y="61"/>
                  </a:cubicBezTo>
                  <a:cubicBezTo>
                    <a:pt x="14" y="62"/>
                    <a:pt x="15" y="62"/>
                    <a:pt x="17" y="62"/>
                  </a:cubicBezTo>
                  <a:cubicBezTo>
                    <a:pt x="28" y="67"/>
                    <a:pt x="44" y="68"/>
                    <a:pt x="58" y="68"/>
                  </a:cubicBezTo>
                  <a:cubicBezTo>
                    <a:pt x="58" y="68"/>
                    <a:pt x="58" y="68"/>
                    <a:pt x="58" y="68"/>
                  </a:cubicBezTo>
                  <a:cubicBezTo>
                    <a:pt x="83" y="69"/>
                    <a:pt x="83" y="69"/>
                    <a:pt x="83" y="69"/>
                  </a:cubicBezTo>
                  <a:cubicBezTo>
                    <a:pt x="84" y="70"/>
                    <a:pt x="86" y="70"/>
                    <a:pt x="88" y="70"/>
                  </a:cubicBezTo>
                  <a:cubicBezTo>
                    <a:pt x="137" y="67"/>
                    <a:pt x="190" y="70"/>
                    <a:pt x="238" y="70"/>
                  </a:cubicBezTo>
                  <a:cubicBezTo>
                    <a:pt x="241" y="71"/>
                    <a:pt x="245" y="71"/>
                    <a:pt x="247" y="70"/>
                  </a:cubicBezTo>
                  <a:cubicBezTo>
                    <a:pt x="305" y="70"/>
                    <a:pt x="305" y="70"/>
                    <a:pt x="305" y="70"/>
                  </a:cubicBezTo>
                  <a:cubicBezTo>
                    <a:pt x="304" y="70"/>
                    <a:pt x="304" y="70"/>
                    <a:pt x="304" y="70"/>
                  </a:cubicBezTo>
                  <a:cubicBezTo>
                    <a:pt x="310" y="70"/>
                    <a:pt x="315" y="70"/>
                    <a:pt x="321" y="69"/>
                  </a:cubicBezTo>
                  <a:cubicBezTo>
                    <a:pt x="322" y="70"/>
                    <a:pt x="322" y="70"/>
                    <a:pt x="322" y="70"/>
                  </a:cubicBezTo>
                  <a:cubicBezTo>
                    <a:pt x="337" y="69"/>
                    <a:pt x="337" y="69"/>
                    <a:pt x="337" y="69"/>
                  </a:cubicBezTo>
                  <a:cubicBezTo>
                    <a:pt x="360" y="68"/>
                    <a:pt x="380" y="70"/>
                    <a:pt x="402" y="68"/>
                  </a:cubicBezTo>
                  <a:cubicBezTo>
                    <a:pt x="398" y="67"/>
                    <a:pt x="394" y="68"/>
                    <a:pt x="391" y="67"/>
                  </a:cubicBezTo>
                  <a:cubicBezTo>
                    <a:pt x="400" y="67"/>
                    <a:pt x="408" y="65"/>
                    <a:pt x="417" y="64"/>
                  </a:cubicBezTo>
                  <a:cubicBezTo>
                    <a:pt x="383" y="64"/>
                    <a:pt x="348" y="64"/>
                    <a:pt x="313" y="63"/>
                  </a:cubicBezTo>
                  <a:close/>
                  <a:moveTo>
                    <a:pt x="336" y="14"/>
                  </a:moveTo>
                  <a:cubicBezTo>
                    <a:pt x="334" y="14"/>
                    <a:pt x="334" y="14"/>
                    <a:pt x="334" y="14"/>
                  </a:cubicBezTo>
                  <a:cubicBezTo>
                    <a:pt x="332" y="14"/>
                    <a:pt x="332" y="14"/>
                    <a:pt x="332" y="14"/>
                  </a:cubicBezTo>
                  <a:lnTo>
                    <a:pt x="336" y="14"/>
                  </a:lnTo>
                  <a:close/>
                  <a:moveTo>
                    <a:pt x="310" y="69"/>
                  </a:moveTo>
                  <a:cubicBezTo>
                    <a:pt x="312" y="69"/>
                    <a:pt x="314" y="68"/>
                    <a:pt x="316" y="69"/>
                  </a:cubicBezTo>
                  <a:cubicBezTo>
                    <a:pt x="314" y="69"/>
                    <a:pt x="312" y="69"/>
                    <a:pt x="310" y="69"/>
                  </a:cubicBezTo>
                  <a:close/>
                  <a:moveTo>
                    <a:pt x="322" y="66"/>
                  </a:moveTo>
                  <a:cubicBezTo>
                    <a:pt x="320" y="66"/>
                    <a:pt x="320" y="66"/>
                    <a:pt x="320" y="66"/>
                  </a:cubicBezTo>
                  <a:cubicBezTo>
                    <a:pt x="310" y="66"/>
                    <a:pt x="298" y="66"/>
                    <a:pt x="287" y="66"/>
                  </a:cubicBezTo>
                  <a:cubicBezTo>
                    <a:pt x="285" y="66"/>
                    <a:pt x="284" y="66"/>
                    <a:pt x="282" y="66"/>
                  </a:cubicBezTo>
                  <a:cubicBezTo>
                    <a:pt x="284" y="66"/>
                    <a:pt x="285" y="66"/>
                    <a:pt x="287" y="66"/>
                  </a:cubicBezTo>
                  <a:cubicBezTo>
                    <a:pt x="300" y="65"/>
                    <a:pt x="313" y="65"/>
                    <a:pt x="326" y="65"/>
                  </a:cubicBezTo>
                  <a:cubicBezTo>
                    <a:pt x="329" y="66"/>
                    <a:pt x="329" y="66"/>
                    <a:pt x="329" y="66"/>
                  </a:cubicBezTo>
                  <a:cubicBezTo>
                    <a:pt x="348" y="66"/>
                    <a:pt x="348" y="66"/>
                    <a:pt x="348" y="66"/>
                  </a:cubicBezTo>
                  <a:lnTo>
                    <a:pt x="322" y="66"/>
                  </a:lnTo>
                  <a:close/>
                  <a:moveTo>
                    <a:pt x="377" y="67"/>
                  </a:moveTo>
                  <a:cubicBezTo>
                    <a:pt x="369" y="67"/>
                    <a:pt x="360" y="67"/>
                    <a:pt x="353" y="67"/>
                  </a:cubicBezTo>
                  <a:cubicBezTo>
                    <a:pt x="353" y="66"/>
                    <a:pt x="353" y="66"/>
                    <a:pt x="353" y="66"/>
                  </a:cubicBezTo>
                  <a:cubicBezTo>
                    <a:pt x="360" y="67"/>
                    <a:pt x="369" y="67"/>
                    <a:pt x="377" y="67"/>
                  </a:cubicBezTo>
                  <a:cubicBezTo>
                    <a:pt x="381" y="67"/>
                    <a:pt x="385" y="67"/>
                    <a:pt x="389" y="67"/>
                  </a:cubicBezTo>
                  <a:cubicBezTo>
                    <a:pt x="385" y="67"/>
                    <a:pt x="381" y="67"/>
                    <a:pt x="377" y="67"/>
                  </a:cubicBezTo>
                  <a:close/>
                </a:path>
              </a:pathLst>
            </a:custGeom>
            <a:solidFill>
              <a:srgbClr val="CE383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" name="Freeform 173"/>
            <p:cNvSpPr>
              <a:spLocks noEditPoints="1"/>
            </p:cNvSpPr>
            <p:nvPr/>
          </p:nvSpPr>
          <p:spPr bwMode="auto">
            <a:xfrm>
              <a:off x="3446010" y="586776"/>
              <a:ext cx="4040464" cy="510071"/>
            </a:xfrm>
            <a:custGeom>
              <a:avLst/>
              <a:gdLst>
                <a:gd name="T0" fmla="*/ 326 w 419"/>
                <a:gd name="T1" fmla="*/ 62 h 71"/>
                <a:gd name="T2" fmla="*/ 406 w 419"/>
                <a:gd name="T3" fmla="*/ 61 h 71"/>
                <a:gd name="T4" fmla="*/ 317 w 419"/>
                <a:gd name="T5" fmla="*/ 56 h 71"/>
                <a:gd name="T6" fmla="*/ 400 w 419"/>
                <a:gd name="T7" fmla="*/ 55 h 71"/>
                <a:gd name="T8" fmla="*/ 371 w 419"/>
                <a:gd name="T9" fmla="*/ 55 h 71"/>
                <a:gd name="T10" fmla="*/ 403 w 419"/>
                <a:gd name="T11" fmla="*/ 53 h 71"/>
                <a:gd name="T12" fmla="*/ 408 w 419"/>
                <a:gd name="T13" fmla="*/ 50 h 71"/>
                <a:gd name="T14" fmla="*/ 385 w 419"/>
                <a:gd name="T15" fmla="*/ 46 h 71"/>
                <a:gd name="T16" fmla="*/ 381 w 419"/>
                <a:gd name="T17" fmla="*/ 43 h 71"/>
                <a:gd name="T18" fmla="*/ 378 w 419"/>
                <a:gd name="T19" fmla="*/ 39 h 71"/>
                <a:gd name="T20" fmla="*/ 329 w 419"/>
                <a:gd name="T21" fmla="*/ 35 h 71"/>
                <a:gd name="T22" fmla="*/ 377 w 419"/>
                <a:gd name="T23" fmla="*/ 34 h 71"/>
                <a:gd name="T24" fmla="*/ 320 w 419"/>
                <a:gd name="T25" fmla="*/ 30 h 71"/>
                <a:gd name="T26" fmla="*/ 370 w 419"/>
                <a:gd name="T27" fmla="*/ 28 h 71"/>
                <a:gd name="T28" fmla="*/ 371 w 419"/>
                <a:gd name="T29" fmla="*/ 28 h 71"/>
                <a:gd name="T30" fmla="*/ 359 w 419"/>
                <a:gd name="T31" fmla="*/ 25 h 71"/>
                <a:gd name="T32" fmla="*/ 326 w 419"/>
                <a:gd name="T33" fmla="*/ 22 h 71"/>
                <a:gd name="T34" fmla="*/ 366 w 419"/>
                <a:gd name="T35" fmla="*/ 19 h 71"/>
                <a:gd name="T36" fmla="*/ 342 w 419"/>
                <a:gd name="T37" fmla="*/ 16 h 71"/>
                <a:gd name="T38" fmla="*/ 359 w 419"/>
                <a:gd name="T39" fmla="*/ 14 h 71"/>
                <a:gd name="T40" fmla="*/ 348 w 419"/>
                <a:gd name="T41" fmla="*/ 12 h 71"/>
                <a:gd name="T42" fmla="*/ 283 w 419"/>
                <a:gd name="T43" fmla="*/ 7 h 71"/>
                <a:gd name="T44" fmla="*/ 382 w 419"/>
                <a:gd name="T45" fmla="*/ 9 h 71"/>
                <a:gd name="T46" fmla="*/ 342 w 419"/>
                <a:gd name="T47" fmla="*/ 5 h 71"/>
                <a:gd name="T48" fmla="*/ 334 w 419"/>
                <a:gd name="T49" fmla="*/ 5 h 71"/>
                <a:gd name="T50" fmla="*/ 324 w 419"/>
                <a:gd name="T51" fmla="*/ 4 h 71"/>
                <a:gd name="T52" fmla="*/ 280 w 419"/>
                <a:gd name="T53" fmla="*/ 4 h 71"/>
                <a:gd name="T54" fmla="*/ 255 w 419"/>
                <a:gd name="T55" fmla="*/ 3 h 71"/>
                <a:gd name="T56" fmla="*/ 237 w 419"/>
                <a:gd name="T57" fmla="*/ 3 h 71"/>
                <a:gd name="T58" fmla="*/ 214 w 419"/>
                <a:gd name="T59" fmla="*/ 2 h 71"/>
                <a:gd name="T60" fmla="*/ 184 w 419"/>
                <a:gd name="T61" fmla="*/ 3 h 71"/>
                <a:gd name="T62" fmla="*/ 162 w 419"/>
                <a:gd name="T63" fmla="*/ 2 h 71"/>
                <a:gd name="T64" fmla="*/ 78 w 419"/>
                <a:gd name="T65" fmla="*/ 2 h 71"/>
                <a:gd name="T66" fmla="*/ 2 w 419"/>
                <a:gd name="T67" fmla="*/ 7 h 71"/>
                <a:gd name="T68" fmla="*/ 1 w 419"/>
                <a:gd name="T69" fmla="*/ 10 h 71"/>
                <a:gd name="T70" fmla="*/ 4 w 419"/>
                <a:gd name="T71" fmla="*/ 14 h 71"/>
                <a:gd name="T72" fmla="*/ 2 w 419"/>
                <a:gd name="T73" fmla="*/ 18 h 71"/>
                <a:gd name="T74" fmla="*/ 3 w 419"/>
                <a:gd name="T75" fmla="*/ 23 h 71"/>
                <a:gd name="T76" fmla="*/ 5 w 419"/>
                <a:gd name="T77" fmla="*/ 26 h 71"/>
                <a:gd name="T78" fmla="*/ 6 w 419"/>
                <a:gd name="T79" fmla="*/ 28 h 71"/>
                <a:gd name="T80" fmla="*/ 8 w 419"/>
                <a:gd name="T81" fmla="*/ 34 h 71"/>
                <a:gd name="T82" fmla="*/ 12 w 419"/>
                <a:gd name="T83" fmla="*/ 37 h 71"/>
                <a:gd name="T84" fmla="*/ 10 w 419"/>
                <a:gd name="T85" fmla="*/ 42 h 71"/>
                <a:gd name="T86" fmla="*/ 15 w 419"/>
                <a:gd name="T87" fmla="*/ 47 h 71"/>
                <a:gd name="T88" fmla="*/ 13 w 419"/>
                <a:gd name="T89" fmla="*/ 50 h 71"/>
                <a:gd name="T90" fmla="*/ 12 w 419"/>
                <a:gd name="T91" fmla="*/ 52 h 71"/>
                <a:gd name="T92" fmla="*/ 22 w 419"/>
                <a:gd name="T93" fmla="*/ 55 h 71"/>
                <a:gd name="T94" fmla="*/ 16 w 419"/>
                <a:gd name="T95" fmla="*/ 59 h 71"/>
                <a:gd name="T96" fmla="*/ 17 w 419"/>
                <a:gd name="T97" fmla="*/ 62 h 71"/>
                <a:gd name="T98" fmla="*/ 88 w 419"/>
                <a:gd name="T99" fmla="*/ 70 h 71"/>
                <a:gd name="T100" fmla="*/ 304 w 419"/>
                <a:gd name="T101" fmla="*/ 70 h 71"/>
                <a:gd name="T102" fmla="*/ 402 w 419"/>
                <a:gd name="T103" fmla="*/ 68 h 71"/>
                <a:gd name="T104" fmla="*/ 336 w 419"/>
                <a:gd name="T105" fmla="*/ 14 h 71"/>
                <a:gd name="T106" fmla="*/ 310 w 419"/>
                <a:gd name="T107" fmla="*/ 69 h 71"/>
                <a:gd name="T108" fmla="*/ 320 w 419"/>
                <a:gd name="T109" fmla="*/ 66 h 71"/>
                <a:gd name="T110" fmla="*/ 326 w 419"/>
                <a:gd name="T111" fmla="*/ 65 h 71"/>
                <a:gd name="T112" fmla="*/ 377 w 419"/>
                <a:gd name="T113" fmla="*/ 67 h 71"/>
                <a:gd name="T114" fmla="*/ 389 w 419"/>
                <a:gd name="T115" fmla="*/ 67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19" h="71">
                  <a:moveTo>
                    <a:pt x="313" y="63"/>
                  </a:moveTo>
                  <a:cubicBezTo>
                    <a:pt x="313" y="62"/>
                    <a:pt x="313" y="62"/>
                    <a:pt x="313" y="62"/>
                  </a:cubicBezTo>
                  <a:cubicBezTo>
                    <a:pt x="317" y="62"/>
                    <a:pt x="321" y="62"/>
                    <a:pt x="325" y="62"/>
                  </a:cubicBezTo>
                  <a:cubicBezTo>
                    <a:pt x="326" y="62"/>
                    <a:pt x="326" y="62"/>
                    <a:pt x="326" y="62"/>
                  </a:cubicBezTo>
                  <a:cubicBezTo>
                    <a:pt x="325" y="62"/>
                    <a:pt x="323" y="62"/>
                    <a:pt x="322" y="61"/>
                  </a:cubicBezTo>
                  <a:cubicBezTo>
                    <a:pt x="353" y="61"/>
                    <a:pt x="353" y="61"/>
                    <a:pt x="353" y="61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72" y="61"/>
                    <a:pt x="390" y="62"/>
                    <a:pt x="406" y="61"/>
                  </a:cubicBezTo>
                  <a:cubicBezTo>
                    <a:pt x="404" y="60"/>
                    <a:pt x="404" y="60"/>
                    <a:pt x="404" y="60"/>
                  </a:cubicBezTo>
                  <a:cubicBezTo>
                    <a:pt x="409" y="60"/>
                    <a:pt x="415" y="60"/>
                    <a:pt x="419" y="59"/>
                  </a:cubicBezTo>
                  <a:cubicBezTo>
                    <a:pt x="384" y="58"/>
                    <a:pt x="349" y="60"/>
                    <a:pt x="316" y="57"/>
                  </a:cubicBezTo>
                  <a:cubicBezTo>
                    <a:pt x="316" y="57"/>
                    <a:pt x="317" y="57"/>
                    <a:pt x="317" y="56"/>
                  </a:cubicBezTo>
                  <a:cubicBezTo>
                    <a:pt x="349" y="56"/>
                    <a:pt x="382" y="59"/>
                    <a:pt x="414" y="57"/>
                  </a:cubicBezTo>
                  <a:cubicBezTo>
                    <a:pt x="405" y="56"/>
                    <a:pt x="394" y="56"/>
                    <a:pt x="385" y="55"/>
                  </a:cubicBezTo>
                  <a:cubicBezTo>
                    <a:pt x="385" y="55"/>
                    <a:pt x="385" y="55"/>
                    <a:pt x="385" y="55"/>
                  </a:cubicBezTo>
                  <a:cubicBezTo>
                    <a:pt x="400" y="55"/>
                    <a:pt x="400" y="55"/>
                    <a:pt x="400" y="55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55"/>
                    <a:pt x="378" y="55"/>
                    <a:pt x="377" y="55"/>
                  </a:cubicBezTo>
                  <a:cubicBezTo>
                    <a:pt x="376" y="55"/>
                    <a:pt x="374" y="55"/>
                    <a:pt x="374" y="54"/>
                  </a:cubicBezTo>
                  <a:cubicBezTo>
                    <a:pt x="373" y="55"/>
                    <a:pt x="371" y="54"/>
                    <a:pt x="371" y="55"/>
                  </a:cubicBezTo>
                  <a:cubicBezTo>
                    <a:pt x="363" y="55"/>
                    <a:pt x="354" y="54"/>
                    <a:pt x="344" y="54"/>
                  </a:cubicBezTo>
                  <a:cubicBezTo>
                    <a:pt x="343" y="53"/>
                    <a:pt x="343" y="53"/>
                    <a:pt x="343" y="53"/>
                  </a:cubicBezTo>
                  <a:cubicBezTo>
                    <a:pt x="345" y="53"/>
                    <a:pt x="345" y="53"/>
                    <a:pt x="345" y="53"/>
                  </a:cubicBezTo>
                  <a:cubicBezTo>
                    <a:pt x="365" y="53"/>
                    <a:pt x="385" y="54"/>
                    <a:pt x="403" y="53"/>
                  </a:cubicBezTo>
                  <a:cubicBezTo>
                    <a:pt x="379" y="52"/>
                    <a:pt x="353" y="52"/>
                    <a:pt x="329" y="50"/>
                  </a:cubicBezTo>
                  <a:cubicBezTo>
                    <a:pt x="349" y="50"/>
                    <a:pt x="370" y="51"/>
                    <a:pt x="391" y="51"/>
                  </a:cubicBezTo>
                  <a:cubicBezTo>
                    <a:pt x="393" y="50"/>
                    <a:pt x="393" y="50"/>
                    <a:pt x="393" y="50"/>
                  </a:cubicBezTo>
                  <a:cubicBezTo>
                    <a:pt x="408" y="50"/>
                    <a:pt x="408" y="50"/>
                    <a:pt x="408" y="50"/>
                  </a:cubicBezTo>
                  <a:cubicBezTo>
                    <a:pt x="384" y="49"/>
                    <a:pt x="359" y="48"/>
                    <a:pt x="334" y="48"/>
                  </a:cubicBezTo>
                  <a:cubicBezTo>
                    <a:pt x="335" y="47"/>
                    <a:pt x="336" y="47"/>
                    <a:pt x="337" y="47"/>
                  </a:cubicBezTo>
                  <a:cubicBezTo>
                    <a:pt x="359" y="48"/>
                    <a:pt x="381" y="49"/>
                    <a:pt x="403" y="48"/>
                  </a:cubicBezTo>
                  <a:cubicBezTo>
                    <a:pt x="397" y="48"/>
                    <a:pt x="391" y="47"/>
                    <a:pt x="385" y="46"/>
                  </a:cubicBezTo>
                  <a:cubicBezTo>
                    <a:pt x="388" y="45"/>
                    <a:pt x="393" y="47"/>
                    <a:pt x="397" y="46"/>
                  </a:cubicBezTo>
                  <a:cubicBezTo>
                    <a:pt x="388" y="45"/>
                    <a:pt x="388" y="45"/>
                    <a:pt x="388" y="45"/>
                  </a:cubicBezTo>
                  <a:cubicBezTo>
                    <a:pt x="386" y="43"/>
                    <a:pt x="380" y="45"/>
                    <a:pt x="377" y="43"/>
                  </a:cubicBezTo>
                  <a:cubicBezTo>
                    <a:pt x="381" y="43"/>
                    <a:pt x="381" y="43"/>
                    <a:pt x="381" y="43"/>
                  </a:cubicBezTo>
                  <a:cubicBezTo>
                    <a:pt x="359" y="41"/>
                    <a:pt x="359" y="41"/>
                    <a:pt x="359" y="41"/>
                  </a:cubicBezTo>
                  <a:cubicBezTo>
                    <a:pt x="389" y="41"/>
                    <a:pt x="389" y="41"/>
                    <a:pt x="389" y="41"/>
                  </a:cubicBezTo>
                  <a:cubicBezTo>
                    <a:pt x="391" y="39"/>
                    <a:pt x="396" y="41"/>
                    <a:pt x="398" y="40"/>
                  </a:cubicBezTo>
                  <a:cubicBezTo>
                    <a:pt x="378" y="39"/>
                    <a:pt x="378" y="39"/>
                    <a:pt x="378" y="39"/>
                  </a:cubicBezTo>
                  <a:cubicBezTo>
                    <a:pt x="377" y="39"/>
                    <a:pt x="377" y="39"/>
                    <a:pt x="377" y="39"/>
                  </a:cubicBezTo>
                  <a:cubicBezTo>
                    <a:pt x="381" y="38"/>
                    <a:pt x="386" y="40"/>
                    <a:pt x="391" y="39"/>
                  </a:cubicBezTo>
                  <a:cubicBezTo>
                    <a:pt x="395" y="38"/>
                    <a:pt x="400" y="39"/>
                    <a:pt x="404" y="38"/>
                  </a:cubicBezTo>
                  <a:cubicBezTo>
                    <a:pt x="378" y="38"/>
                    <a:pt x="355" y="36"/>
                    <a:pt x="329" y="35"/>
                  </a:cubicBezTo>
                  <a:cubicBezTo>
                    <a:pt x="328" y="35"/>
                    <a:pt x="328" y="35"/>
                    <a:pt x="328" y="35"/>
                  </a:cubicBezTo>
                  <a:cubicBezTo>
                    <a:pt x="328" y="34"/>
                    <a:pt x="329" y="35"/>
                    <a:pt x="330" y="35"/>
                  </a:cubicBezTo>
                  <a:cubicBezTo>
                    <a:pt x="324" y="33"/>
                    <a:pt x="316" y="34"/>
                    <a:pt x="309" y="33"/>
                  </a:cubicBezTo>
                  <a:cubicBezTo>
                    <a:pt x="331" y="32"/>
                    <a:pt x="354" y="35"/>
                    <a:pt x="377" y="34"/>
                  </a:cubicBezTo>
                  <a:cubicBezTo>
                    <a:pt x="357" y="32"/>
                    <a:pt x="335" y="32"/>
                    <a:pt x="314" y="31"/>
                  </a:cubicBezTo>
                  <a:cubicBezTo>
                    <a:pt x="317" y="30"/>
                    <a:pt x="322" y="31"/>
                    <a:pt x="325" y="30"/>
                  </a:cubicBezTo>
                  <a:cubicBezTo>
                    <a:pt x="329" y="31"/>
                    <a:pt x="333" y="31"/>
                    <a:pt x="337" y="31"/>
                  </a:cubicBezTo>
                  <a:cubicBezTo>
                    <a:pt x="331" y="29"/>
                    <a:pt x="325" y="31"/>
                    <a:pt x="320" y="30"/>
                  </a:cubicBezTo>
                  <a:cubicBezTo>
                    <a:pt x="335" y="28"/>
                    <a:pt x="349" y="31"/>
                    <a:pt x="364" y="30"/>
                  </a:cubicBezTo>
                  <a:cubicBezTo>
                    <a:pt x="349" y="29"/>
                    <a:pt x="349" y="29"/>
                    <a:pt x="349" y="29"/>
                  </a:cubicBezTo>
                  <a:cubicBezTo>
                    <a:pt x="344" y="27"/>
                    <a:pt x="337" y="29"/>
                    <a:pt x="333" y="27"/>
                  </a:cubicBezTo>
                  <a:cubicBezTo>
                    <a:pt x="346" y="26"/>
                    <a:pt x="358" y="27"/>
                    <a:pt x="370" y="28"/>
                  </a:cubicBezTo>
                  <a:cubicBezTo>
                    <a:pt x="367" y="28"/>
                    <a:pt x="362" y="28"/>
                    <a:pt x="359" y="28"/>
                  </a:cubicBezTo>
                  <a:cubicBezTo>
                    <a:pt x="359" y="28"/>
                    <a:pt x="359" y="28"/>
                    <a:pt x="359" y="28"/>
                  </a:cubicBezTo>
                  <a:cubicBezTo>
                    <a:pt x="364" y="27"/>
                    <a:pt x="369" y="29"/>
                    <a:pt x="373" y="28"/>
                  </a:cubicBezTo>
                  <a:cubicBezTo>
                    <a:pt x="372" y="28"/>
                    <a:pt x="371" y="28"/>
                    <a:pt x="371" y="28"/>
                  </a:cubicBezTo>
                  <a:cubicBezTo>
                    <a:pt x="379" y="27"/>
                    <a:pt x="388" y="29"/>
                    <a:pt x="396" y="28"/>
                  </a:cubicBezTo>
                  <a:cubicBezTo>
                    <a:pt x="379" y="27"/>
                    <a:pt x="379" y="27"/>
                    <a:pt x="379" y="27"/>
                  </a:cubicBezTo>
                  <a:cubicBezTo>
                    <a:pt x="372" y="26"/>
                    <a:pt x="366" y="27"/>
                    <a:pt x="358" y="26"/>
                  </a:cubicBezTo>
                  <a:cubicBezTo>
                    <a:pt x="359" y="25"/>
                    <a:pt x="359" y="25"/>
                    <a:pt x="359" y="25"/>
                  </a:cubicBezTo>
                  <a:cubicBezTo>
                    <a:pt x="377" y="27"/>
                    <a:pt x="391" y="24"/>
                    <a:pt x="410" y="25"/>
                  </a:cubicBezTo>
                  <a:cubicBezTo>
                    <a:pt x="409" y="25"/>
                    <a:pt x="409" y="25"/>
                    <a:pt x="409" y="25"/>
                  </a:cubicBezTo>
                  <a:cubicBezTo>
                    <a:pt x="337" y="22"/>
                    <a:pt x="337" y="22"/>
                    <a:pt x="337" y="22"/>
                  </a:cubicBezTo>
                  <a:cubicBezTo>
                    <a:pt x="326" y="22"/>
                    <a:pt x="326" y="22"/>
                    <a:pt x="326" y="22"/>
                  </a:cubicBezTo>
                  <a:cubicBezTo>
                    <a:pt x="337" y="21"/>
                    <a:pt x="347" y="23"/>
                    <a:pt x="358" y="22"/>
                  </a:cubicBezTo>
                  <a:cubicBezTo>
                    <a:pt x="350" y="21"/>
                    <a:pt x="341" y="21"/>
                    <a:pt x="333" y="21"/>
                  </a:cubicBezTo>
                  <a:cubicBezTo>
                    <a:pt x="334" y="20"/>
                    <a:pt x="334" y="20"/>
                    <a:pt x="334" y="20"/>
                  </a:cubicBezTo>
                  <a:cubicBezTo>
                    <a:pt x="344" y="20"/>
                    <a:pt x="357" y="21"/>
                    <a:pt x="366" y="19"/>
                  </a:cubicBezTo>
                  <a:cubicBezTo>
                    <a:pt x="365" y="19"/>
                    <a:pt x="364" y="19"/>
                    <a:pt x="364" y="19"/>
                  </a:cubicBezTo>
                  <a:cubicBezTo>
                    <a:pt x="366" y="18"/>
                    <a:pt x="366" y="18"/>
                    <a:pt x="366" y="18"/>
                  </a:cubicBezTo>
                  <a:cubicBezTo>
                    <a:pt x="355" y="18"/>
                    <a:pt x="355" y="18"/>
                    <a:pt x="355" y="18"/>
                  </a:cubicBezTo>
                  <a:cubicBezTo>
                    <a:pt x="352" y="16"/>
                    <a:pt x="346" y="17"/>
                    <a:pt x="342" y="16"/>
                  </a:cubicBezTo>
                  <a:cubicBezTo>
                    <a:pt x="343" y="16"/>
                    <a:pt x="343" y="16"/>
                    <a:pt x="343" y="16"/>
                  </a:cubicBezTo>
                  <a:cubicBezTo>
                    <a:pt x="353" y="16"/>
                    <a:pt x="364" y="16"/>
                    <a:pt x="374" y="16"/>
                  </a:cubicBezTo>
                  <a:cubicBezTo>
                    <a:pt x="344" y="15"/>
                    <a:pt x="344" y="15"/>
                    <a:pt x="344" y="15"/>
                  </a:cubicBezTo>
                  <a:cubicBezTo>
                    <a:pt x="349" y="14"/>
                    <a:pt x="354" y="15"/>
                    <a:pt x="359" y="14"/>
                  </a:cubicBezTo>
                  <a:cubicBezTo>
                    <a:pt x="358" y="14"/>
                    <a:pt x="358" y="14"/>
                    <a:pt x="358" y="14"/>
                  </a:cubicBezTo>
                  <a:cubicBezTo>
                    <a:pt x="347" y="14"/>
                    <a:pt x="337" y="13"/>
                    <a:pt x="326" y="13"/>
                  </a:cubicBezTo>
                  <a:cubicBezTo>
                    <a:pt x="337" y="12"/>
                    <a:pt x="347" y="13"/>
                    <a:pt x="357" y="13"/>
                  </a:cubicBezTo>
                  <a:cubicBezTo>
                    <a:pt x="348" y="12"/>
                    <a:pt x="348" y="12"/>
                    <a:pt x="348" y="12"/>
                  </a:cubicBezTo>
                  <a:cubicBezTo>
                    <a:pt x="358" y="12"/>
                    <a:pt x="366" y="13"/>
                    <a:pt x="376" y="12"/>
                  </a:cubicBezTo>
                  <a:cubicBezTo>
                    <a:pt x="352" y="10"/>
                    <a:pt x="328" y="10"/>
                    <a:pt x="303" y="9"/>
                  </a:cubicBezTo>
                  <a:cubicBezTo>
                    <a:pt x="307" y="7"/>
                    <a:pt x="313" y="9"/>
                    <a:pt x="315" y="8"/>
                  </a:cubicBezTo>
                  <a:cubicBezTo>
                    <a:pt x="305" y="7"/>
                    <a:pt x="294" y="7"/>
                    <a:pt x="283" y="7"/>
                  </a:cubicBezTo>
                  <a:cubicBezTo>
                    <a:pt x="281" y="7"/>
                    <a:pt x="283" y="6"/>
                    <a:pt x="281" y="6"/>
                  </a:cubicBezTo>
                  <a:cubicBezTo>
                    <a:pt x="282" y="6"/>
                    <a:pt x="283" y="6"/>
                    <a:pt x="284" y="6"/>
                  </a:cubicBezTo>
                  <a:cubicBezTo>
                    <a:pt x="353" y="8"/>
                    <a:pt x="353" y="8"/>
                    <a:pt x="353" y="8"/>
                  </a:cubicBezTo>
                  <a:cubicBezTo>
                    <a:pt x="363" y="9"/>
                    <a:pt x="373" y="9"/>
                    <a:pt x="382" y="9"/>
                  </a:cubicBezTo>
                  <a:cubicBezTo>
                    <a:pt x="358" y="8"/>
                    <a:pt x="358" y="8"/>
                    <a:pt x="358" y="8"/>
                  </a:cubicBezTo>
                  <a:cubicBezTo>
                    <a:pt x="357" y="8"/>
                    <a:pt x="357" y="8"/>
                    <a:pt x="357" y="8"/>
                  </a:cubicBezTo>
                  <a:cubicBezTo>
                    <a:pt x="368" y="8"/>
                    <a:pt x="379" y="9"/>
                    <a:pt x="390" y="8"/>
                  </a:cubicBezTo>
                  <a:cubicBezTo>
                    <a:pt x="373" y="9"/>
                    <a:pt x="358" y="4"/>
                    <a:pt x="342" y="5"/>
                  </a:cubicBezTo>
                  <a:cubicBezTo>
                    <a:pt x="343" y="5"/>
                    <a:pt x="343" y="5"/>
                    <a:pt x="343" y="6"/>
                  </a:cubicBezTo>
                  <a:cubicBezTo>
                    <a:pt x="340" y="6"/>
                    <a:pt x="337" y="6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3" y="5"/>
                    <a:pt x="333" y="5"/>
                  </a:cubicBezTo>
                  <a:cubicBezTo>
                    <a:pt x="331" y="5"/>
                    <a:pt x="328" y="6"/>
                    <a:pt x="327" y="4"/>
                  </a:cubicBezTo>
                  <a:cubicBezTo>
                    <a:pt x="326" y="5"/>
                    <a:pt x="326" y="5"/>
                    <a:pt x="326" y="5"/>
                  </a:cubicBezTo>
                  <a:cubicBezTo>
                    <a:pt x="324" y="4"/>
                    <a:pt x="324" y="4"/>
                    <a:pt x="324" y="4"/>
                  </a:cubicBezTo>
                  <a:cubicBezTo>
                    <a:pt x="324" y="5"/>
                    <a:pt x="324" y="5"/>
                    <a:pt x="324" y="5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6" y="3"/>
                    <a:pt x="286" y="3"/>
                    <a:pt x="286" y="3"/>
                  </a:cubicBezTo>
                  <a:cubicBezTo>
                    <a:pt x="284" y="4"/>
                    <a:pt x="280" y="2"/>
                    <a:pt x="280" y="4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1" y="4"/>
                    <a:pt x="246" y="4"/>
                    <a:pt x="241" y="3"/>
                  </a:cubicBezTo>
                  <a:cubicBezTo>
                    <a:pt x="241" y="3"/>
                    <a:pt x="242" y="3"/>
                    <a:pt x="242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0" y="4"/>
                    <a:pt x="223" y="3"/>
                    <a:pt x="216" y="3"/>
                  </a:cubicBezTo>
                  <a:cubicBezTo>
                    <a:pt x="216" y="2"/>
                    <a:pt x="216" y="2"/>
                    <a:pt x="216" y="2"/>
                  </a:cubicBezTo>
                  <a:cubicBezTo>
                    <a:pt x="215" y="2"/>
                    <a:pt x="214" y="2"/>
                    <a:pt x="214" y="2"/>
                  </a:cubicBezTo>
                  <a:cubicBezTo>
                    <a:pt x="210" y="2"/>
                    <a:pt x="206" y="1"/>
                    <a:pt x="204" y="3"/>
                  </a:cubicBezTo>
                  <a:cubicBezTo>
                    <a:pt x="203" y="2"/>
                    <a:pt x="202" y="2"/>
                    <a:pt x="201" y="3"/>
                  </a:cubicBezTo>
                  <a:cubicBezTo>
                    <a:pt x="199" y="1"/>
                    <a:pt x="194" y="2"/>
                    <a:pt x="190" y="2"/>
                  </a:cubicBezTo>
                  <a:cubicBezTo>
                    <a:pt x="190" y="3"/>
                    <a:pt x="186" y="3"/>
                    <a:pt x="184" y="3"/>
                  </a:cubicBezTo>
                  <a:cubicBezTo>
                    <a:pt x="183" y="2"/>
                    <a:pt x="181" y="3"/>
                    <a:pt x="181" y="2"/>
                  </a:cubicBezTo>
                  <a:cubicBezTo>
                    <a:pt x="175" y="0"/>
                    <a:pt x="170" y="4"/>
                    <a:pt x="164" y="2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158" y="2"/>
                    <a:pt x="153" y="1"/>
                    <a:pt x="150" y="2"/>
                  </a:cubicBezTo>
                  <a:cubicBezTo>
                    <a:pt x="147" y="2"/>
                    <a:pt x="146" y="2"/>
                    <a:pt x="144" y="2"/>
                  </a:cubicBezTo>
                  <a:cubicBezTo>
                    <a:pt x="78" y="2"/>
                    <a:pt x="78" y="2"/>
                    <a:pt x="78" y="2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80" y="1"/>
                    <a:pt x="86" y="1"/>
                    <a:pt x="85" y="1"/>
                  </a:cubicBezTo>
                  <a:cubicBezTo>
                    <a:pt x="77" y="1"/>
                    <a:pt x="69" y="1"/>
                    <a:pt x="61" y="2"/>
                  </a:cubicBezTo>
                  <a:cubicBezTo>
                    <a:pt x="42" y="4"/>
                    <a:pt x="20" y="3"/>
                    <a:pt x="2" y="7"/>
                  </a:cubicBezTo>
                  <a:cubicBezTo>
                    <a:pt x="3" y="7"/>
                    <a:pt x="4" y="7"/>
                    <a:pt x="4" y="7"/>
                  </a:cubicBezTo>
                  <a:cubicBezTo>
                    <a:pt x="3" y="7"/>
                    <a:pt x="2" y="8"/>
                    <a:pt x="1" y="9"/>
                  </a:cubicBezTo>
                  <a:cubicBezTo>
                    <a:pt x="2" y="9"/>
                    <a:pt x="3" y="9"/>
                    <a:pt x="3" y="9"/>
                  </a:cubicBezTo>
                  <a:cubicBezTo>
                    <a:pt x="3" y="10"/>
                    <a:pt x="2" y="10"/>
                    <a:pt x="1" y="10"/>
                  </a:cubicBezTo>
                  <a:cubicBezTo>
                    <a:pt x="2" y="10"/>
                    <a:pt x="3" y="10"/>
                    <a:pt x="4" y="1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3" y="12"/>
                    <a:pt x="0" y="12"/>
                    <a:pt x="1" y="13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4" y="15"/>
                    <a:pt x="0" y="15"/>
                    <a:pt x="2" y="16"/>
                  </a:cubicBezTo>
                  <a:cubicBezTo>
                    <a:pt x="2" y="16"/>
                    <a:pt x="3" y="17"/>
                    <a:pt x="4" y="17"/>
                  </a:cubicBezTo>
                  <a:cubicBezTo>
                    <a:pt x="4" y="17"/>
                    <a:pt x="3" y="17"/>
                    <a:pt x="3" y="17"/>
                  </a:cubicBezTo>
                  <a:cubicBezTo>
                    <a:pt x="3" y="17"/>
                    <a:pt x="3" y="18"/>
                    <a:pt x="2" y="18"/>
                  </a:cubicBezTo>
                  <a:cubicBezTo>
                    <a:pt x="5" y="19"/>
                    <a:pt x="2" y="21"/>
                    <a:pt x="6" y="21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5" y="21"/>
                    <a:pt x="6" y="22"/>
                    <a:pt x="7" y="22"/>
                  </a:cubicBezTo>
                  <a:cubicBezTo>
                    <a:pt x="6" y="23"/>
                    <a:pt x="4" y="22"/>
                    <a:pt x="3" y="23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5" y="25"/>
                    <a:pt x="5" y="26"/>
                    <a:pt x="5" y="26"/>
                  </a:cubicBezTo>
                  <a:cubicBezTo>
                    <a:pt x="6" y="26"/>
                    <a:pt x="7" y="26"/>
                    <a:pt x="8" y="27"/>
                  </a:cubicBezTo>
                  <a:cubicBezTo>
                    <a:pt x="7" y="27"/>
                    <a:pt x="6" y="27"/>
                    <a:pt x="5" y="27"/>
                  </a:cubicBezTo>
                  <a:cubicBezTo>
                    <a:pt x="6" y="27"/>
                    <a:pt x="8" y="27"/>
                    <a:pt x="7" y="28"/>
                  </a:cubicBezTo>
                  <a:cubicBezTo>
                    <a:pt x="7" y="28"/>
                    <a:pt x="7" y="28"/>
                    <a:pt x="6" y="28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4" y="29"/>
                    <a:pt x="8" y="30"/>
                    <a:pt x="7" y="31"/>
                  </a:cubicBezTo>
                  <a:cubicBezTo>
                    <a:pt x="8" y="32"/>
                    <a:pt x="10" y="33"/>
                    <a:pt x="12" y="33"/>
                  </a:cubicBezTo>
                  <a:cubicBezTo>
                    <a:pt x="11" y="34"/>
                    <a:pt x="9" y="33"/>
                    <a:pt x="8" y="34"/>
                  </a:cubicBezTo>
                  <a:cubicBezTo>
                    <a:pt x="6" y="34"/>
                    <a:pt x="9" y="34"/>
                    <a:pt x="7" y="34"/>
                  </a:cubicBezTo>
                  <a:cubicBezTo>
                    <a:pt x="8" y="36"/>
                    <a:pt x="12" y="34"/>
                    <a:pt x="14" y="36"/>
                  </a:cubicBezTo>
                  <a:cubicBezTo>
                    <a:pt x="12" y="37"/>
                    <a:pt x="9" y="35"/>
                    <a:pt x="8" y="37"/>
                  </a:cubicBezTo>
                  <a:cubicBezTo>
                    <a:pt x="10" y="37"/>
                    <a:pt x="11" y="37"/>
                    <a:pt x="12" y="37"/>
                  </a:cubicBezTo>
                  <a:cubicBezTo>
                    <a:pt x="10" y="38"/>
                    <a:pt x="9" y="38"/>
                    <a:pt x="9" y="39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8" y="40"/>
                    <a:pt x="12" y="43"/>
                    <a:pt x="8" y="42"/>
                  </a:cubicBezTo>
                  <a:cubicBezTo>
                    <a:pt x="10" y="42"/>
                    <a:pt x="10" y="42"/>
                    <a:pt x="10" y="42"/>
                  </a:cubicBezTo>
                  <a:cubicBezTo>
                    <a:pt x="9" y="43"/>
                    <a:pt x="12" y="43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7"/>
                    <a:pt x="14" y="46"/>
                    <a:pt x="15" y="47"/>
                  </a:cubicBezTo>
                  <a:cubicBezTo>
                    <a:pt x="13" y="48"/>
                    <a:pt x="10" y="48"/>
                    <a:pt x="10" y="48"/>
                  </a:cubicBezTo>
                  <a:cubicBezTo>
                    <a:pt x="11" y="49"/>
                    <a:pt x="11" y="49"/>
                    <a:pt x="11" y="49"/>
                  </a:cubicBezTo>
                  <a:cubicBezTo>
                    <a:pt x="11" y="49"/>
                    <a:pt x="10" y="49"/>
                    <a:pt x="9" y="49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2" y="50"/>
                    <a:pt x="12" y="50"/>
                    <a:pt x="12" y="50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4" y="51"/>
                    <a:pt x="13" y="52"/>
                    <a:pt x="11" y="52"/>
                  </a:cubicBezTo>
                  <a:cubicBezTo>
                    <a:pt x="12" y="52"/>
                    <a:pt x="12" y="52"/>
                    <a:pt x="12" y="52"/>
                  </a:cubicBezTo>
                  <a:cubicBezTo>
                    <a:pt x="12" y="53"/>
                    <a:pt x="12" y="53"/>
                    <a:pt x="11" y="53"/>
                  </a:cubicBezTo>
                  <a:cubicBezTo>
                    <a:pt x="13" y="53"/>
                    <a:pt x="16" y="52"/>
                    <a:pt x="17" y="53"/>
                  </a:cubicBezTo>
                  <a:cubicBezTo>
                    <a:pt x="15" y="55"/>
                    <a:pt x="12" y="53"/>
                    <a:pt x="11" y="54"/>
                  </a:cubicBezTo>
                  <a:cubicBezTo>
                    <a:pt x="14" y="55"/>
                    <a:pt x="18" y="55"/>
                    <a:pt x="22" y="55"/>
                  </a:cubicBezTo>
                  <a:cubicBezTo>
                    <a:pt x="18" y="57"/>
                    <a:pt x="14" y="56"/>
                    <a:pt x="9" y="57"/>
                  </a:cubicBezTo>
                  <a:cubicBezTo>
                    <a:pt x="10" y="57"/>
                    <a:pt x="11" y="57"/>
                    <a:pt x="12" y="58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6" y="59"/>
                    <a:pt x="16" y="59"/>
                    <a:pt x="16" y="59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3" y="61"/>
                    <a:pt x="13" y="60"/>
                    <a:pt x="12" y="61"/>
                  </a:cubicBezTo>
                  <a:cubicBezTo>
                    <a:pt x="14" y="62"/>
                    <a:pt x="15" y="62"/>
                    <a:pt x="17" y="62"/>
                  </a:cubicBezTo>
                  <a:cubicBezTo>
                    <a:pt x="28" y="67"/>
                    <a:pt x="44" y="68"/>
                    <a:pt x="58" y="68"/>
                  </a:cubicBezTo>
                  <a:cubicBezTo>
                    <a:pt x="58" y="68"/>
                    <a:pt x="58" y="68"/>
                    <a:pt x="58" y="68"/>
                  </a:cubicBezTo>
                  <a:cubicBezTo>
                    <a:pt x="83" y="69"/>
                    <a:pt x="83" y="69"/>
                    <a:pt x="83" y="69"/>
                  </a:cubicBezTo>
                  <a:cubicBezTo>
                    <a:pt x="84" y="70"/>
                    <a:pt x="86" y="70"/>
                    <a:pt x="88" y="70"/>
                  </a:cubicBezTo>
                  <a:cubicBezTo>
                    <a:pt x="137" y="67"/>
                    <a:pt x="190" y="70"/>
                    <a:pt x="238" y="70"/>
                  </a:cubicBezTo>
                  <a:cubicBezTo>
                    <a:pt x="241" y="71"/>
                    <a:pt x="245" y="71"/>
                    <a:pt x="247" y="70"/>
                  </a:cubicBezTo>
                  <a:cubicBezTo>
                    <a:pt x="305" y="70"/>
                    <a:pt x="305" y="70"/>
                    <a:pt x="305" y="70"/>
                  </a:cubicBezTo>
                  <a:cubicBezTo>
                    <a:pt x="304" y="70"/>
                    <a:pt x="304" y="70"/>
                    <a:pt x="304" y="70"/>
                  </a:cubicBezTo>
                  <a:cubicBezTo>
                    <a:pt x="310" y="70"/>
                    <a:pt x="315" y="70"/>
                    <a:pt x="321" y="69"/>
                  </a:cubicBezTo>
                  <a:cubicBezTo>
                    <a:pt x="322" y="70"/>
                    <a:pt x="322" y="70"/>
                    <a:pt x="322" y="70"/>
                  </a:cubicBezTo>
                  <a:cubicBezTo>
                    <a:pt x="337" y="69"/>
                    <a:pt x="337" y="69"/>
                    <a:pt x="337" y="69"/>
                  </a:cubicBezTo>
                  <a:cubicBezTo>
                    <a:pt x="360" y="68"/>
                    <a:pt x="380" y="70"/>
                    <a:pt x="402" y="68"/>
                  </a:cubicBezTo>
                  <a:cubicBezTo>
                    <a:pt x="398" y="67"/>
                    <a:pt x="394" y="68"/>
                    <a:pt x="391" y="67"/>
                  </a:cubicBezTo>
                  <a:cubicBezTo>
                    <a:pt x="400" y="67"/>
                    <a:pt x="408" y="65"/>
                    <a:pt x="417" y="64"/>
                  </a:cubicBezTo>
                  <a:cubicBezTo>
                    <a:pt x="383" y="64"/>
                    <a:pt x="348" y="64"/>
                    <a:pt x="313" y="63"/>
                  </a:cubicBezTo>
                  <a:close/>
                  <a:moveTo>
                    <a:pt x="336" y="14"/>
                  </a:moveTo>
                  <a:cubicBezTo>
                    <a:pt x="334" y="14"/>
                    <a:pt x="334" y="14"/>
                    <a:pt x="334" y="14"/>
                  </a:cubicBezTo>
                  <a:cubicBezTo>
                    <a:pt x="332" y="14"/>
                    <a:pt x="332" y="14"/>
                    <a:pt x="332" y="14"/>
                  </a:cubicBezTo>
                  <a:lnTo>
                    <a:pt x="336" y="14"/>
                  </a:lnTo>
                  <a:close/>
                  <a:moveTo>
                    <a:pt x="310" y="69"/>
                  </a:moveTo>
                  <a:cubicBezTo>
                    <a:pt x="312" y="69"/>
                    <a:pt x="314" y="68"/>
                    <a:pt x="316" y="69"/>
                  </a:cubicBezTo>
                  <a:cubicBezTo>
                    <a:pt x="314" y="69"/>
                    <a:pt x="312" y="69"/>
                    <a:pt x="310" y="69"/>
                  </a:cubicBezTo>
                  <a:close/>
                  <a:moveTo>
                    <a:pt x="322" y="66"/>
                  </a:moveTo>
                  <a:cubicBezTo>
                    <a:pt x="320" y="66"/>
                    <a:pt x="320" y="66"/>
                    <a:pt x="320" y="66"/>
                  </a:cubicBezTo>
                  <a:cubicBezTo>
                    <a:pt x="310" y="66"/>
                    <a:pt x="298" y="66"/>
                    <a:pt x="287" y="66"/>
                  </a:cubicBezTo>
                  <a:cubicBezTo>
                    <a:pt x="285" y="66"/>
                    <a:pt x="284" y="66"/>
                    <a:pt x="282" y="66"/>
                  </a:cubicBezTo>
                  <a:cubicBezTo>
                    <a:pt x="284" y="66"/>
                    <a:pt x="285" y="66"/>
                    <a:pt x="287" y="66"/>
                  </a:cubicBezTo>
                  <a:cubicBezTo>
                    <a:pt x="300" y="65"/>
                    <a:pt x="313" y="65"/>
                    <a:pt x="326" y="65"/>
                  </a:cubicBezTo>
                  <a:cubicBezTo>
                    <a:pt x="329" y="66"/>
                    <a:pt x="329" y="66"/>
                    <a:pt x="329" y="66"/>
                  </a:cubicBezTo>
                  <a:cubicBezTo>
                    <a:pt x="348" y="66"/>
                    <a:pt x="348" y="66"/>
                    <a:pt x="348" y="66"/>
                  </a:cubicBezTo>
                  <a:lnTo>
                    <a:pt x="322" y="66"/>
                  </a:lnTo>
                  <a:close/>
                  <a:moveTo>
                    <a:pt x="377" y="67"/>
                  </a:moveTo>
                  <a:cubicBezTo>
                    <a:pt x="369" y="67"/>
                    <a:pt x="360" y="67"/>
                    <a:pt x="353" y="67"/>
                  </a:cubicBezTo>
                  <a:cubicBezTo>
                    <a:pt x="353" y="66"/>
                    <a:pt x="353" y="66"/>
                    <a:pt x="353" y="66"/>
                  </a:cubicBezTo>
                  <a:cubicBezTo>
                    <a:pt x="360" y="67"/>
                    <a:pt x="369" y="67"/>
                    <a:pt x="377" y="67"/>
                  </a:cubicBezTo>
                  <a:cubicBezTo>
                    <a:pt x="381" y="67"/>
                    <a:pt x="385" y="67"/>
                    <a:pt x="389" y="67"/>
                  </a:cubicBezTo>
                  <a:cubicBezTo>
                    <a:pt x="385" y="67"/>
                    <a:pt x="381" y="67"/>
                    <a:pt x="377" y="67"/>
                  </a:cubicBezTo>
                  <a:close/>
                </a:path>
              </a:pathLst>
            </a:custGeom>
            <a:solidFill>
              <a:srgbClr val="CE383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5" name="矩形 4"/>
          <p:cNvSpPr/>
          <p:nvPr/>
        </p:nvSpPr>
        <p:spPr>
          <a:xfrm>
            <a:off x="3143885" y="601980"/>
            <a:ext cx="5341620" cy="58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第三部分：基石</a:t>
            </a:r>
            <a:r>
              <a:rPr lang="en-US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.</a:t>
            </a:r>
            <a:r>
              <a:rPr lang="zh-CN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系统的</a:t>
            </a:r>
            <a:r>
              <a:rPr lang="zh-CN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支柱</a:t>
            </a:r>
            <a:endParaRPr lang="zh-CN" altLang="zh-CN" sz="3200" dirty="0">
              <a:solidFill>
                <a:schemeClr val="bg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-57785" y="5852893"/>
            <a:ext cx="12311842" cy="671573"/>
            <a:chOff x="-12700" y="6201508"/>
            <a:chExt cx="12311842" cy="671573"/>
          </a:xfrm>
        </p:grpSpPr>
        <p:pic>
          <p:nvPicPr>
            <p:cNvPr id="15" name="图片 1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-12700" y="6201508"/>
              <a:ext cx="5435600" cy="669192"/>
            </a:xfrm>
            <a:prstGeom prst="rect">
              <a:avLst/>
            </a:prstGeom>
          </p:spPr>
        </p:pic>
        <p:pic>
          <p:nvPicPr>
            <p:cNvPr id="16" name="图片 15"/>
            <p:cNvPicPr>
              <a:picLocks noChangeAspect="1"/>
            </p:cNvPicPr>
            <p:nvPr/>
          </p:nvPicPr>
          <p:blipFill rotWithShape="1">
            <a:blip r:embed="rId1"/>
            <a:srcRect l="35966" r="2"/>
            <a:stretch>
              <a:fillRect/>
            </a:stretch>
          </p:blipFill>
          <p:spPr>
            <a:xfrm>
              <a:off x="5379245" y="6203889"/>
              <a:ext cx="3480586" cy="669192"/>
            </a:xfrm>
            <a:prstGeom prst="rect">
              <a:avLst/>
            </a:prstGeom>
          </p:spPr>
        </p:pic>
        <p:pic>
          <p:nvPicPr>
            <p:cNvPr id="17" name="图片 16"/>
            <p:cNvPicPr>
              <a:picLocks noChangeAspect="1"/>
            </p:cNvPicPr>
            <p:nvPr/>
          </p:nvPicPr>
          <p:blipFill rotWithShape="1">
            <a:blip r:embed="rId1"/>
            <a:srcRect l="35966" r="2"/>
            <a:stretch>
              <a:fillRect/>
            </a:stretch>
          </p:blipFill>
          <p:spPr>
            <a:xfrm>
              <a:off x="8818556" y="6203889"/>
              <a:ext cx="3480586" cy="669192"/>
            </a:xfrm>
            <a:prstGeom prst="rect">
              <a:avLst/>
            </a:prstGeom>
          </p:spPr>
        </p:pic>
      </p:grpSp>
      <p:grpSp>
        <p:nvGrpSpPr>
          <p:cNvPr id="102" name="组合 101"/>
          <p:cNvGrpSpPr/>
          <p:nvPr/>
        </p:nvGrpSpPr>
        <p:grpSpPr>
          <a:xfrm>
            <a:off x="-12700" y="504141"/>
            <a:ext cx="3748202" cy="427904"/>
            <a:chOff x="-12700" y="504141"/>
            <a:chExt cx="3748202" cy="427904"/>
          </a:xfrm>
        </p:grpSpPr>
        <p:sp>
          <p:nvSpPr>
            <p:cNvPr id="103" name="Freeform 22"/>
            <p:cNvSpPr/>
            <p:nvPr/>
          </p:nvSpPr>
          <p:spPr bwMode="auto">
            <a:xfrm>
              <a:off x="1712685" y="504141"/>
              <a:ext cx="2022817" cy="427904"/>
            </a:xfrm>
            <a:custGeom>
              <a:avLst/>
              <a:gdLst>
                <a:gd name="T0" fmla="*/ 832 w 1200"/>
                <a:gd name="T1" fmla="*/ 248 h 252"/>
                <a:gd name="T2" fmla="*/ 832 w 1200"/>
                <a:gd name="T3" fmla="*/ 248 h 252"/>
                <a:gd name="T4" fmla="*/ 772 w 1200"/>
                <a:gd name="T5" fmla="*/ 188 h 252"/>
                <a:gd name="T6" fmla="*/ 832 w 1200"/>
                <a:gd name="T7" fmla="*/ 128 h 252"/>
                <a:gd name="T8" fmla="*/ 880 w 1200"/>
                <a:gd name="T9" fmla="*/ 128 h 252"/>
                <a:gd name="T10" fmla="*/ 880 w 1200"/>
                <a:gd name="T11" fmla="*/ 127 h 252"/>
                <a:gd name="T12" fmla="*/ 940 w 1200"/>
                <a:gd name="T13" fmla="*/ 64 h 252"/>
                <a:gd name="T14" fmla="*/ 880 w 1200"/>
                <a:gd name="T15" fmla="*/ 0 h 252"/>
                <a:gd name="T16" fmla="*/ 880 w 1200"/>
                <a:gd name="T17" fmla="*/ 0 h 252"/>
                <a:gd name="T18" fmla="*/ 0 w 1200"/>
                <a:gd name="T19" fmla="*/ 0 h 252"/>
                <a:gd name="T20" fmla="*/ 0 w 1200"/>
                <a:gd name="T21" fmla="*/ 4 h 252"/>
                <a:gd name="T22" fmla="*/ 876 w 1200"/>
                <a:gd name="T23" fmla="*/ 4 h 252"/>
                <a:gd name="T24" fmla="*/ 936 w 1200"/>
                <a:gd name="T25" fmla="*/ 64 h 252"/>
                <a:gd name="T26" fmla="*/ 876 w 1200"/>
                <a:gd name="T27" fmla="*/ 124 h 252"/>
                <a:gd name="T28" fmla="*/ 876 w 1200"/>
                <a:gd name="T29" fmla="*/ 124 h 252"/>
                <a:gd name="T30" fmla="*/ 832 w 1200"/>
                <a:gd name="T31" fmla="*/ 124 h 252"/>
                <a:gd name="T32" fmla="*/ 768 w 1200"/>
                <a:gd name="T33" fmla="*/ 188 h 252"/>
                <a:gd name="T34" fmla="*/ 832 w 1200"/>
                <a:gd name="T35" fmla="*/ 252 h 252"/>
                <a:gd name="T36" fmla="*/ 832 w 1200"/>
                <a:gd name="T37" fmla="*/ 252 h 252"/>
                <a:gd name="T38" fmla="*/ 1200 w 1200"/>
                <a:gd name="T39" fmla="*/ 252 h 252"/>
                <a:gd name="T40" fmla="*/ 1200 w 1200"/>
                <a:gd name="T41" fmla="*/ 248 h 252"/>
                <a:gd name="T42" fmla="*/ 832 w 1200"/>
                <a:gd name="T43" fmla="*/ 248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00" h="252">
                  <a:moveTo>
                    <a:pt x="832" y="248"/>
                  </a:moveTo>
                  <a:cubicBezTo>
                    <a:pt x="832" y="248"/>
                    <a:pt x="832" y="248"/>
                    <a:pt x="832" y="248"/>
                  </a:cubicBezTo>
                  <a:cubicBezTo>
                    <a:pt x="800" y="248"/>
                    <a:pt x="772" y="221"/>
                    <a:pt x="772" y="188"/>
                  </a:cubicBezTo>
                  <a:cubicBezTo>
                    <a:pt x="772" y="155"/>
                    <a:pt x="800" y="128"/>
                    <a:pt x="832" y="128"/>
                  </a:cubicBezTo>
                  <a:cubicBezTo>
                    <a:pt x="880" y="128"/>
                    <a:pt x="880" y="128"/>
                    <a:pt x="880" y="128"/>
                  </a:cubicBezTo>
                  <a:cubicBezTo>
                    <a:pt x="880" y="127"/>
                    <a:pt x="880" y="127"/>
                    <a:pt x="880" y="127"/>
                  </a:cubicBezTo>
                  <a:cubicBezTo>
                    <a:pt x="914" y="125"/>
                    <a:pt x="940" y="98"/>
                    <a:pt x="940" y="64"/>
                  </a:cubicBezTo>
                  <a:cubicBezTo>
                    <a:pt x="940" y="30"/>
                    <a:pt x="914" y="2"/>
                    <a:pt x="880" y="0"/>
                  </a:cubicBezTo>
                  <a:cubicBezTo>
                    <a:pt x="880" y="0"/>
                    <a:pt x="880" y="0"/>
                    <a:pt x="88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876" y="4"/>
                    <a:pt x="876" y="4"/>
                    <a:pt x="876" y="4"/>
                  </a:cubicBezTo>
                  <a:cubicBezTo>
                    <a:pt x="908" y="4"/>
                    <a:pt x="936" y="31"/>
                    <a:pt x="936" y="64"/>
                  </a:cubicBezTo>
                  <a:cubicBezTo>
                    <a:pt x="936" y="97"/>
                    <a:pt x="908" y="124"/>
                    <a:pt x="876" y="124"/>
                  </a:cubicBezTo>
                  <a:cubicBezTo>
                    <a:pt x="876" y="124"/>
                    <a:pt x="876" y="124"/>
                    <a:pt x="876" y="124"/>
                  </a:cubicBezTo>
                  <a:cubicBezTo>
                    <a:pt x="832" y="124"/>
                    <a:pt x="832" y="124"/>
                    <a:pt x="832" y="124"/>
                  </a:cubicBezTo>
                  <a:cubicBezTo>
                    <a:pt x="800" y="124"/>
                    <a:pt x="768" y="153"/>
                    <a:pt x="768" y="188"/>
                  </a:cubicBezTo>
                  <a:cubicBezTo>
                    <a:pt x="768" y="223"/>
                    <a:pt x="800" y="252"/>
                    <a:pt x="832" y="252"/>
                  </a:cubicBezTo>
                  <a:cubicBezTo>
                    <a:pt x="832" y="252"/>
                    <a:pt x="832" y="252"/>
                    <a:pt x="832" y="252"/>
                  </a:cubicBezTo>
                  <a:cubicBezTo>
                    <a:pt x="1200" y="252"/>
                    <a:pt x="1200" y="252"/>
                    <a:pt x="1200" y="252"/>
                  </a:cubicBezTo>
                  <a:cubicBezTo>
                    <a:pt x="1200" y="248"/>
                    <a:pt x="1200" y="248"/>
                    <a:pt x="1200" y="248"/>
                  </a:cubicBezTo>
                  <a:lnTo>
                    <a:pt x="832" y="248"/>
                  </a:lnTo>
                  <a:close/>
                </a:path>
              </a:pathLst>
            </a:custGeom>
            <a:solidFill>
              <a:srgbClr val="CE3836"/>
            </a:solidFill>
            <a:ln w="63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cxnSp>
          <p:nvCxnSpPr>
            <p:cNvPr id="104" name="直接连接符 103"/>
            <p:cNvCxnSpPr/>
            <p:nvPr/>
          </p:nvCxnSpPr>
          <p:spPr>
            <a:xfrm>
              <a:off x="-12700" y="504141"/>
              <a:ext cx="1725385" cy="0"/>
            </a:xfrm>
            <a:prstGeom prst="line">
              <a:avLst/>
            </a:prstGeom>
            <a:ln>
              <a:solidFill>
                <a:srgbClr val="CE383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组合 110"/>
          <p:cNvGrpSpPr/>
          <p:nvPr/>
        </p:nvGrpSpPr>
        <p:grpSpPr>
          <a:xfrm flipH="1">
            <a:off x="8443798" y="504141"/>
            <a:ext cx="3748202" cy="427904"/>
            <a:chOff x="-12700" y="504141"/>
            <a:chExt cx="3748202" cy="427904"/>
          </a:xfrm>
        </p:grpSpPr>
        <p:sp>
          <p:nvSpPr>
            <p:cNvPr id="112" name="Freeform 22"/>
            <p:cNvSpPr/>
            <p:nvPr/>
          </p:nvSpPr>
          <p:spPr bwMode="auto">
            <a:xfrm>
              <a:off x="1712685" y="504141"/>
              <a:ext cx="2022817" cy="427904"/>
            </a:xfrm>
            <a:custGeom>
              <a:avLst/>
              <a:gdLst>
                <a:gd name="T0" fmla="*/ 832 w 1200"/>
                <a:gd name="T1" fmla="*/ 248 h 252"/>
                <a:gd name="T2" fmla="*/ 832 w 1200"/>
                <a:gd name="T3" fmla="*/ 248 h 252"/>
                <a:gd name="T4" fmla="*/ 772 w 1200"/>
                <a:gd name="T5" fmla="*/ 188 h 252"/>
                <a:gd name="T6" fmla="*/ 832 w 1200"/>
                <a:gd name="T7" fmla="*/ 128 h 252"/>
                <a:gd name="T8" fmla="*/ 880 w 1200"/>
                <a:gd name="T9" fmla="*/ 128 h 252"/>
                <a:gd name="T10" fmla="*/ 880 w 1200"/>
                <a:gd name="T11" fmla="*/ 127 h 252"/>
                <a:gd name="T12" fmla="*/ 940 w 1200"/>
                <a:gd name="T13" fmla="*/ 64 h 252"/>
                <a:gd name="T14" fmla="*/ 880 w 1200"/>
                <a:gd name="T15" fmla="*/ 0 h 252"/>
                <a:gd name="T16" fmla="*/ 880 w 1200"/>
                <a:gd name="T17" fmla="*/ 0 h 252"/>
                <a:gd name="T18" fmla="*/ 0 w 1200"/>
                <a:gd name="T19" fmla="*/ 0 h 252"/>
                <a:gd name="T20" fmla="*/ 0 w 1200"/>
                <a:gd name="T21" fmla="*/ 4 h 252"/>
                <a:gd name="T22" fmla="*/ 876 w 1200"/>
                <a:gd name="T23" fmla="*/ 4 h 252"/>
                <a:gd name="T24" fmla="*/ 936 w 1200"/>
                <a:gd name="T25" fmla="*/ 64 h 252"/>
                <a:gd name="T26" fmla="*/ 876 w 1200"/>
                <a:gd name="T27" fmla="*/ 124 h 252"/>
                <a:gd name="T28" fmla="*/ 876 w 1200"/>
                <a:gd name="T29" fmla="*/ 124 h 252"/>
                <a:gd name="T30" fmla="*/ 832 w 1200"/>
                <a:gd name="T31" fmla="*/ 124 h 252"/>
                <a:gd name="T32" fmla="*/ 768 w 1200"/>
                <a:gd name="T33" fmla="*/ 188 h 252"/>
                <a:gd name="T34" fmla="*/ 832 w 1200"/>
                <a:gd name="T35" fmla="*/ 252 h 252"/>
                <a:gd name="T36" fmla="*/ 832 w 1200"/>
                <a:gd name="T37" fmla="*/ 252 h 252"/>
                <a:gd name="T38" fmla="*/ 1200 w 1200"/>
                <a:gd name="T39" fmla="*/ 252 h 252"/>
                <a:gd name="T40" fmla="*/ 1200 w 1200"/>
                <a:gd name="T41" fmla="*/ 248 h 252"/>
                <a:gd name="T42" fmla="*/ 832 w 1200"/>
                <a:gd name="T43" fmla="*/ 248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00" h="252">
                  <a:moveTo>
                    <a:pt x="832" y="248"/>
                  </a:moveTo>
                  <a:cubicBezTo>
                    <a:pt x="832" y="248"/>
                    <a:pt x="832" y="248"/>
                    <a:pt x="832" y="248"/>
                  </a:cubicBezTo>
                  <a:cubicBezTo>
                    <a:pt x="800" y="248"/>
                    <a:pt x="772" y="221"/>
                    <a:pt x="772" y="188"/>
                  </a:cubicBezTo>
                  <a:cubicBezTo>
                    <a:pt x="772" y="155"/>
                    <a:pt x="800" y="128"/>
                    <a:pt x="832" y="128"/>
                  </a:cubicBezTo>
                  <a:cubicBezTo>
                    <a:pt x="880" y="128"/>
                    <a:pt x="880" y="128"/>
                    <a:pt x="880" y="128"/>
                  </a:cubicBezTo>
                  <a:cubicBezTo>
                    <a:pt x="880" y="127"/>
                    <a:pt x="880" y="127"/>
                    <a:pt x="880" y="127"/>
                  </a:cubicBezTo>
                  <a:cubicBezTo>
                    <a:pt x="914" y="125"/>
                    <a:pt x="940" y="98"/>
                    <a:pt x="940" y="64"/>
                  </a:cubicBezTo>
                  <a:cubicBezTo>
                    <a:pt x="940" y="30"/>
                    <a:pt x="914" y="2"/>
                    <a:pt x="880" y="0"/>
                  </a:cubicBezTo>
                  <a:cubicBezTo>
                    <a:pt x="880" y="0"/>
                    <a:pt x="880" y="0"/>
                    <a:pt x="88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876" y="4"/>
                    <a:pt x="876" y="4"/>
                    <a:pt x="876" y="4"/>
                  </a:cubicBezTo>
                  <a:cubicBezTo>
                    <a:pt x="908" y="4"/>
                    <a:pt x="936" y="31"/>
                    <a:pt x="936" y="64"/>
                  </a:cubicBezTo>
                  <a:cubicBezTo>
                    <a:pt x="936" y="97"/>
                    <a:pt x="908" y="124"/>
                    <a:pt x="876" y="124"/>
                  </a:cubicBezTo>
                  <a:cubicBezTo>
                    <a:pt x="876" y="124"/>
                    <a:pt x="876" y="124"/>
                    <a:pt x="876" y="124"/>
                  </a:cubicBezTo>
                  <a:cubicBezTo>
                    <a:pt x="832" y="124"/>
                    <a:pt x="832" y="124"/>
                    <a:pt x="832" y="124"/>
                  </a:cubicBezTo>
                  <a:cubicBezTo>
                    <a:pt x="800" y="124"/>
                    <a:pt x="768" y="153"/>
                    <a:pt x="768" y="188"/>
                  </a:cubicBezTo>
                  <a:cubicBezTo>
                    <a:pt x="768" y="223"/>
                    <a:pt x="800" y="252"/>
                    <a:pt x="832" y="252"/>
                  </a:cubicBezTo>
                  <a:cubicBezTo>
                    <a:pt x="832" y="252"/>
                    <a:pt x="832" y="252"/>
                    <a:pt x="832" y="252"/>
                  </a:cubicBezTo>
                  <a:cubicBezTo>
                    <a:pt x="1200" y="252"/>
                    <a:pt x="1200" y="252"/>
                    <a:pt x="1200" y="252"/>
                  </a:cubicBezTo>
                  <a:cubicBezTo>
                    <a:pt x="1200" y="248"/>
                    <a:pt x="1200" y="248"/>
                    <a:pt x="1200" y="248"/>
                  </a:cubicBezTo>
                  <a:lnTo>
                    <a:pt x="832" y="248"/>
                  </a:lnTo>
                  <a:close/>
                </a:path>
              </a:pathLst>
            </a:custGeom>
            <a:solidFill>
              <a:srgbClr val="CE3836"/>
            </a:solidFill>
            <a:ln w="63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cxnSp>
          <p:nvCxnSpPr>
            <p:cNvPr id="113" name="直接连接符 112"/>
            <p:cNvCxnSpPr/>
            <p:nvPr/>
          </p:nvCxnSpPr>
          <p:spPr>
            <a:xfrm>
              <a:off x="-12700" y="504141"/>
              <a:ext cx="1725385" cy="0"/>
            </a:xfrm>
            <a:prstGeom prst="line">
              <a:avLst/>
            </a:prstGeom>
            <a:ln>
              <a:solidFill>
                <a:srgbClr val="CE383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文本框 2"/>
          <p:cNvSpPr txBox="1"/>
          <p:nvPr/>
        </p:nvSpPr>
        <p:spPr>
          <a:xfrm>
            <a:off x="927735" y="1311275"/>
            <a:ext cx="10577830" cy="4163695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sz="4000" b="1" u="sng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</a:rPr>
              <a:t>支柱三：作业完备性保障机制</a:t>
            </a:r>
            <a:endParaRPr lang="zh-CN" sz="4000" b="1" u="sng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*   </a:t>
            </a:r>
            <a:r>
              <a:rPr lang="zh-CN" sz="36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核心论断：</a:t>
            </a:r>
            <a:endParaRPr lang="zh-CN" altLang="en-US" sz="28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   *   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通过数字化清单，确保管理过程的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全要素完备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。</a:t>
            </a:r>
            <a:endParaRPr lang="zh-CN" altLang="en-US" sz="28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   *   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价值：</a:t>
            </a: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为系统运行提供可靠的</a:t>
            </a:r>
            <a:r>
              <a:rPr lang="en-US" altLang="zh-CN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“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事实根基</a:t>
            </a:r>
            <a:r>
              <a:rPr lang="en-US" altLang="zh-CN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”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，构筑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整体性工期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的确定性基线。</a:t>
            </a:r>
            <a:endParaRPr lang="zh-CN" altLang="en-US" sz="28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endParaRPr lang="zh-CN" altLang="en-US" sz="28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组合 107"/>
          <p:cNvGrpSpPr/>
          <p:nvPr/>
        </p:nvGrpSpPr>
        <p:grpSpPr>
          <a:xfrm>
            <a:off x="3064626" y="586776"/>
            <a:ext cx="5477442" cy="510071"/>
            <a:chOff x="3446010" y="586776"/>
            <a:chExt cx="5180317" cy="510071"/>
          </a:xfrm>
        </p:grpSpPr>
        <p:sp>
          <p:nvSpPr>
            <p:cNvPr id="109" name="Freeform 173"/>
            <p:cNvSpPr>
              <a:spLocks noEditPoints="1"/>
            </p:cNvSpPr>
            <p:nvPr/>
          </p:nvSpPr>
          <p:spPr bwMode="auto">
            <a:xfrm flipH="1">
              <a:off x="4585863" y="586776"/>
              <a:ext cx="4040464" cy="510071"/>
            </a:xfrm>
            <a:custGeom>
              <a:avLst/>
              <a:gdLst>
                <a:gd name="T0" fmla="*/ 326 w 419"/>
                <a:gd name="T1" fmla="*/ 62 h 71"/>
                <a:gd name="T2" fmla="*/ 406 w 419"/>
                <a:gd name="T3" fmla="*/ 61 h 71"/>
                <a:gd name="T4" fmla="*/ 317 w 419"/>
                <a:gd name="T5" fmla="*/ 56 h 71"/>
                <a:gd name="T6" fmla="*/ 400 w 419"/>
                <a:gd name="T7" fmla="*/ 55 h 71"/>
                <a:gd name="T8" fmla="*/ 371 w 419"/>
                <a:gd name="T9" fmla="*/ 55 h 71"/>
                <a:gd name="T10" fmla="*/ 403 w 419"/>
                <a:gd name="T11" fmla="*/ 53 h 71"/>
                <a:gd name="T12" fmla="*/ 408 w 419"/>
                <a:gd name="T13" fmla="*/ 50 h 71"/>
                <a:gd name="T14" fmla="*/ 385 w 419"/>
                <a:gd name="T15" fmla="*/ 46 h 71"/>
                <a:gd name="T16" fmla="*/ 381 w 419"/>
                <a:gd name="T17" fmla="*/ 43 h 71"/>
                <a:gd name="T18" fmla="*/ 378 w 419"/>
                <a:gd name="T19" fmla="*/ 39 h 71"/>
                <a:gd name="T20" fmla="*/ 329 w 419"/>
                <a:gd name="T21" fmla="*/ 35 h 71"/>
                <a:gd name="T22" fmla="*/ 377 w 419"/>
                <a:gd name="T23" fmla="*/ 34 h 71"/>
                <a:gd name="T24" fmla="*/ 320 w 419"/>
                <a:gd name="T25" fmla="*/ 30 h 71"/>
                <a:gd name="T26" fmla="*/ 370 w 419"/>
                <a:gd name="T27" fmla="*/ 28 h 71"/>
                <a:gd name="T28" fmla="*/ 371 w 419"/>
                <a:gd name="T29" fmla="*/ 28 h 71"/>
                <a:gd name="T30" fmla="*/ 359 w 419"/>
                <a:gd name="T31" fmla="*/ 25 h 71"/>
                <a:gd name="T32" fmla="*/ 326 w 419"/>
                <a:gd name="T33" fmla="*/ 22 h 71"/>
                <a:gd name="T34" fmla="*/ 366 w 419"/>
                <a:gd name="T35" fmla="*/ 19 h 71"/>
                <a:gd name="T36" fmla="*/ 342 w 419"/>
                <a:gd name="T37" fmla="*/ 16 h 71"/>
                <a:gd name="T38" fmla="*/ 359 w 419"/>
                <a:gd name="T39" fmla="*/ 14 h 71"/>
                <a:gd name="T40" fmla="*/ 348 w 419"/>
                <a:gd name="T41" fmla="*/ 12 h 71"/>
                <a:gd name="T42" fmla="*/ 283 w 419"/>
                <a:gd name="T43" fmla="*/ 7 h 71"/>
                <a:gd name="T44" fmla="*/ 382 w 419"/>
                <a:gd name="T45" fmla="*/ 9 h 71"/>
                <a:gd name="T46" fmla="*/ 342 w 419"/>
                <a:gd name="T47" fmla="*/ 5 h 71"/>
                <a:gd name="T48" fmla="*/ 334 w 419"/>
                <a:gd name="T49" fmla="*/ 5 h 71"/>
                <a:gd name="T50" fmla="*/ 324 w 419"/>
                <a:gd name="T51" fmla="*/ 4 h 71"/>
                <a:gd name="T52" fmla="*/ 280 w 419"/>
                <a:gd name="T53" fmla="*/ 4 h 71"/>
                <a:gd name="T54" fmla="*/ 255 w 419"/>
                <a:gd name="T55" fmla="*/ 3 h 71"/>
                <a:gd name="T56" fmla="*/ 237 w 419"/>
                <a:gd name="T57" fmla="*/ 3 h 71"/>
                <a:gd name="T58" fmla="*/ 214 w 419"/>
                <a:gd name="T59" fmla="*/ 2 h 71"/>
                <a:gd name="T60" fmla="*/ 184 w 419"/>
                <a:gd name="T61" fmla="*/ 3 h 71"/>
                <a:gd name="T62" fmla="*/ 162 w 419"/>
                <a:gd name="T63" fmla="*/ 2 h 71"/>
                <a:gd name="T64" fmla="*/ 78 w 419"/>
                <a:gd name="T65" fmla="*/ 2 h 71"/>
                <a:gd name="T66" fmla="*/ 2 w 419"/>
                <a:gd name="T67" fmla="*/ 7 h 71"/>
                <a:gd name="T68" fmla="*/ 1 w 419"/>
                <a:gd name="T69" fmla="*/ 10 h 71"/>
                <a:gd name="T70" fmla="*/ 4 w 419"/>
                <a:gd name="T71" fmla="*/ 14 h 71"/>
                <a:gd name="T72" fmla="*/ 2 w 419"/>
                <a:gd name="T73" fmla="*/ 18 h 71"/>
                <a:gd name="T74" fmla="*/ 3 w 419"/>
                <a:gd name="T75" fmla="*/ 23 h 71"/>
                <a:gd name="T76" fmla="*/ 5 w 419"/>
                <a:gd name="T77" fmla="*/ 26 h 71"/>
                <a:gd name="T78" fmla="*/ 6 w 419"/>
                <a:gd name="T79" fmla="*/ 28 h 71"/>
                <a:gd name="T80" fmla="*/ 8 w 419"/>
                <a:gd name="T81" fmla="*/ 34 h 71"/>
                <a:gd name="T82" fmla="*/ 12 w 419"/>
                <a:gd name="T83" fmla="*/ 37 h 71"/>
                <a:gd name="T84" fmla="*/ 10 w 419"/>
                <a:gd name="T85" fmla="*/ 42 h 71"/>
                <a:gd name="T86" fmla="*/ 15 w 419"/>
                <a:gd name="T87" fmla="*/ 47 h 71"/>
                <a:gd name="T88" fmla="*/ 13 w 419"/>
                <a:gd name="T89" fmla="*/ 50 h 71"/>
                <a:gd name="T90" fmla="*/ 12 w 419"/>
                <a:gd name="T91" fmla="*/ 52 h 71"/>
                <a:gd name="T92" fmla="*/ 22 w 419"/>
                <a:gd name="T93" fmla="*/ 55 h 71"/>
                <a:gd name="T94" fmla="*/ 16 w 419"/>
                <a:gd name="T95" fmla="*/ 59 h 71"/>
                <a:gd name="T96" fmla="*/ 17 w 419"/>
                <a:gd name="T97" fmla="*/ 62 h 71"/>
                <a:gd name="T98" fmla="*/ 88 w 419"/>
                <a:gd name="T99" fmla="*/ 70 h 71"/>
                <a:gd name="T100" fmla="*/ 304 w 419"/>
                <a:gd name="T101" fmla="*/ 70 h 71"/>
                <a:gd name="T102" fmla="*/ 402 w 419"/>
                <a:gd name="T103" fmla="*/ 68 h 71"/>
                <a:gd name="T104" fmla="*/ 336 w 419"/>
                <a:gd name="T105" fmla="*/ 14 h 71"/>
                <a:gd name="T106" fmla="*/ 310 w 419"/>
                <a:gd name="T107" fmla="*/ 69 h 71"/>
                <a:gd name="T108" fmla="*/ 320 w 419"/>
                <a:gd name="T109" fmla="*/ 66 h 71"/>
                <a:gd name="T110" fmla="*/ 326 w 419"/>
                <a:gd name="T111" fmla="*/ 65 h 71"/>
                <a:gd name="T112" fmla="*/ 377 w 419"/>
                <a:gd name="T113" fmla="*/ 67 h 71"/>
                <a:gd name="T114" fmla="*/ 389 w 419"/>
                <a:gd name="T115" fmla="*/ 67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19" h="71">
                  <a:moveTo>
                    <a:pt x="313" y="63"/>
                  </a:moveTo>
                  <a:cubicBezTo>
                    <a:pt x="313" y="62"/>
                    <a:pt x="313" y="62"/>
                    <a:pt x="313" y="62"/>
                  </a:cubicBezTo>
                  <a:cubicBezTo>
                    <a:pt x="317" y="62"/>
                    <a:pt x="321" y="62"/>
                    <a:pt x="325" y="62"/>
                  </a:cubicBezTo>
                  <a:cubicBezTo>
                    <a:pt x="326" y="62"/>
                    <a:pt x="326" y="62"/>
                    <a:pt x="326" y="62"/>
                  </a:cubicBezTo>
                  <a:cubicBezTo>
                    <a:pt x="325" y="62"/>
                    <a:pt x="323" y="62"/>
                    <a:pt x="322" y="61"/>
                  </a:cubicBezTo>
                  <a:cubicBezTo>
                    <a:pt x="353" y="61"/>
                    <a:pt x="353" y="61"/>
                    <a:pt x="353" y="61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72" y="61"/>
                    <a:pt x="390" y="62"/>
                    <a:pt x="406" y="61"/>
                  </a:cubicBezTo>
                  <a:cubicBezTo>
                    <a:pt x="404" y="60"/>
                    <a:pt x="404" y="60"/>
                    <a:pt x="404" y="60"/>
                  </a:cubicBezTo>
                  <a:cubicBezTo>
                    <a:pt x="409" y="60"/>
                    <a:pt x="415" y="60"/>
                    <a:pt x="419" y="59"/>
                  </a:cubicBezTo>
                  <a:cubicBezTo>
                    <a:pt x="384" y="58"/>
                    <a:pt x="349" y="60"/>
                    <a:pt x="316" y="57"/>
                  </a:cubicBezTo>
                  <a:cubicBezTo>
                    <a:pt x="316" y="57"/>
                    <a:pt x="317" y="57"/>
                    <a:pt x="317" y="56"/>
                  </a:cubicBezTo>
                  <a:cubicBezTo>
                    <a:pt x="349" y="56"/>
                    <a:pt x="382" y="59"/>
                    <a:pt x="414" y="57"/>
                  </a:cubicBezTo>
                  <a:cubicBezTo>
                    <a:pt x="405" y="56"/>
                    <a:pt x="394" y="56"/>
                    <a:pt x="385" y="55"/>
                  </a:cubicBezTo>
                  <a:cubicBezTo>
                    <a:pt x="385" y="55"/>
                    <a:pt x="385" y="55"/>
                    <a:pt x="385" y="55"/>
                  </a:cubicBezTo>
                  <a:cubicBezTo>
                    <a:pt x="400" y="55"/>
                    <a:pt x="400" y="55"/>
                    <a:pt x="400" y="55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55"/>
                    <a:pt x="378" y="55"/>
                    <a:pt x="377" y="55"/>
                  </a:cubicBezTo>
                  <a:cubicBezTo>
                    <a:pt x="376" y="55"/>
                    <a:pt x="374" y="55"/>
                    <a:pt x="374" y="54"/>
                  </a:cubicBezTo>
                  <a:cubicBezTo>
                    <a:pt x="373" y="55"/>
                    <a:pt x="371" y="54"/>
                    <a:pt x="371" y="55"/>
                  </a:cubicBezTo>
                  <a:cubicBezTo>
                    <a:pt x="363" y="55"/>
                    <a:pt x="354" y="54"/>
                    <a:pt x="344" y="54"/>
                  </a:cubicBezTo>
                  <a:cubicBezTo>
                    <a:pt x="343" y="53"/>
                    <a:pt x="343" y="53"/>
                    <a:pt x="343" y="53"/>
                  </a:cubicBezTo>
                  <a:cubicBezTo>
                    <a:pt x="345" y="53"/>
                    <a:pt x="345" y="53"/>
                    <a:pt x="345" y="53"/>
                  </a:cubicBezTo>
                  <a:cubicBezTo>
                    <a:pt x="365" y="53"/>
                    <a:pt x="385" y="54"/>
                    <a:pt x="403" y="53"/>
                  </a:cubicBezTo>
                  <a:cubicBezTo>
                    <a:pt x="379" y="52"/>
                    <a:pt x="353" y="52"/>
                    <a:pt x="329" y="50"/>
                  </a:cubicBezTo>
                  <a:cubicBezTo>
                    <a:pt x="349" y="50"/>
                    <a:pt x="370" y="51"/>
                    <a:pt x="391" y="51"/>
                  </a:cubicBezTo>
                  <a:cubicBezTo>
                    <a:pt x="393" y="50"/>
                    <a:pt x="393" y="50"/>
                    <a:pt x="393" y="50"/>
                  </a:cubicBezTo>
                  <a:cubicBezTo>
                    <a:pt x="408" y="50"/>
                    <a:pt x="408" y="50"/>
                    <a:pt x="408" y="50"/>
                  </a:cubicBezTo>
                  <a:cubicBezTo>
                    <a:pt x="384" y="49"/>
                    <a:pt x="359" y="48"/>
                    <a:pt x="334" y="48"/>
                  </a:cubicBezTo>
                  <a:cubicBezTo>
                    <a:pt x="335" y="47"/>
                    <a:pt x="336" y="47"/>
                    <a:pt x="337" y="47"/>
                  </a:cubicBezTo>
                  <a:cubicBezTo>
                    <a:pt x="359" y="48"/>
                    <a:pt x="381" y="49"/>
                    <a:pt x="403" y="48"/>
                  </a:cubicBezTo>
                  <a:cubicBezTo>
                    <a:pt x="397" y="48"/>
                    <a:pt x="391" y="47"/>
                    <a:pt x="385" y="46"/>
                  </a:cubicBezTo>
                  <a:cubicBezTo>
                    <a:pt x="388" y="45"/>
                    <a:pt x="393" y="47"/>
                    <a:pt x="397" y="46"/>
                  </a:cubicBezTo>
                  <a:cubicBezTo>
                    <a:pt x="388" y="45"/>
                    <a:pt x="388" y="45"/>
                    <a:pt x="388" y="45"/>
                  </a:cubicBezTo>
                  <a:cubicBezTo>
                    <a:pt x="386" y="43"/>
                    <a:pt x="380" y="45"/>
                    <a:pt x="377" y="43"/>
                  </a:cubicBezTo>
                  <a:cubicBezTo>
                    <a:pt x="381" y="43"/>
                    <a:pt x="381" y="43"/>
                    <a:pt x="381" y="43"/>
                  </a:cubicBezTo>
                  <a:cubicBezTo>
                    <a:pt x="359" y="41"/>
                    <a:pt x="359" y="41"/>
                    <a:pt x="359" y="41"/>
                  </a:cubicBezTo>
                  <a:cubicBezTo>
                    <a:pt x="389" y="41"/>
                    <a:pt x="389" y="41"/>
                    <a:pt x="389" y="41"/>
                  </a:cubicBezTo>
                  <a:cubicBezTo>
                    <a:pt x="391" y="39"/>
                    <a:pt x="396" y="41"/>
                    <a:pt x="398" y="40"/>
                  </a:cubicBezTo>
                  <a:cubicBezTo>
                    <a:pt x="378" y="39"/>
                    <a:pt x="378" y="39"/>
                    <a:pt x="378" y="39"/>
                  </a:cubicBezTo>
                  <a:cubicBezTo>
                    <a:pt x="377" y="39"/>
                    <a:pt x="377" y="39"/>
                    <a:pt x="377" y="39"/>
                  </a:cubicBezTo>
                  <a:cubicBezTo>
                    <a:pt x="381" y="38"/>
                    <a:pt x="386" y="40"/>
                    <a:pt x="391" y="39"/>
                  </a:cubicBezTo>
                  <a:cubicBezTo>
                    <a:pt x="395" y="38"/>
                    <a:pt x="400" y="39"/>
                    <a:pt x="404" y="38"/>
                  </a:cubicBezTo>
                  <a:cubicBezTo>
                    <a:pt x="378" y="38"/>
                    <a:pt x="355" y="36"/>
                    <a:pt x="329" y="35"/>
                  </a:cubicBezTo>
                  <a:cubicBezTo>
                    <a:pt x="328" y="35"/>
                    <a:pt x="328" y="35"/>
                    <a:pt x="328" y="35"/>
                  </a:cubicBezTo>
                  <a:cubicBezTo>
                    <a:pt x="328" y="34"/>
                    <a:pt x="329" y="35"/>
                    <a:pt x="330" y="35"/>
                  </a:cubicBezTo>
                  <a:cubicBezTo>
                    <a:pt x="324" y="33"/>
                    <a:pt x="316" y="34"/>
                    <a:pt x="309" y="33"/>
                  </a:cubicBezTo>
                  <a:cubicBezTo>
                    <a:pt x="331" y="32"/>
                    <a:pt x="354" y="35"/>
                    <a:pt x="377" y="34"/>
                  </a:cubicBezTo>
                  <a:cubicBezTo>
                    <a:pt x="357" y="32"/>
                    <a:pt x="335" y="32"/>
                    <a:pt x="314" y="31"/>
                  </a:cubicBezTo>
                  <a:cubicBezTo>
                    <a:pt x="317" y="30"/>
                    <a:pt x="322" y="31"/>
                    <a:pt x="325" y="30"/>
                  </a:cubicBezTo>
                  <a:cubicBezTo>
                    <a:pt x="329" y="31"/>
                    <a:pt x="333" y="31"/>
                    <a:pt x="337" y="31"/>
                  </a:cubicBezTo>
                  <a:cubicBezTo>
                    <a:pt x="331" y="29"/>
                    <a:pt x="325" y="31"/>
                    <a:pt x="320" y="30"/>
                  </a:cubicBezTo>
                  <a:cubicBezTo>
                    <a:pt x="335" y="28"/>
                    <a:pt x="349" y="31"/>
                    <a:pt x="364" y="30"/>
                  </a:cubicBezTo>
                  <a:cubicBezTo>
                    <a:pt x="349" y="29"/>
                    <a:pt x="349" y="29"/>
                    <a:pt x="349" y="29"/>
                  </a:cubicBezTo>
                  <a:cubicBezTo>
                    <a:pt x="344" y="27"/>
                    <a:pt x="337" y="29"/>
                    <a:pt x="333" y="27"/>
                  </a:cubicBezTo>
                  <a:cubicBezTo>
                    <a:pt x="346" y="26"/>
                    <a:pt x="358" y="27"/>
                    <a:pt x="370" y="28"/>
                  </a:cubicBezTo>
                  <a:cubicBezTo>
                    <a:pt x="367" y="28"/>
                    <a:pt x="362" y="28"/>
                    <a:pt x="359" y="28"/>
                  </a:cubicBezTo>
                  <a:cubicBezTo>
                    <a:pt x="359" y="28"/>
                    <a:pt x="359" y="28"/>
                    <a:pt x="359" y="28"/>
                  </a:cubicBezTo>
                  <a:cubicBezTo>
                    <a:pt x="364" y="27"/>
                    <a:pt x="369" y="29"/>
                    <a:pt x="373" y="28"/>
                  </a:cubicBezTo>
                  <a:cubicBezTo>
                    <a:pt x="372" y="28"/>
                    <a:pt x="371" y="28"/>
                    <a:pt x="371" y="28"/>
                  </a:cubicBezTo>
                  <a:cubicBezTo>
                    <a:pt x="379" y="27"/>
                    <a:pt x="388" y="29"/>
                    <a:pt x="396" y="28"/>
                  </a:cubicBezTo>
                  <a:cubicBezTo>
                    <a:pt x="379" y="27"/>
                    <a:pt x="379" y="27"/>
                    <a:pt x="379" y="27"/>
                  </a:cubicBezTo>
                  <a:cubicBezTo>
                    <a:pt x="372" y="26"/>
                    <a:pt x="366" y="27"/>
                    <a:pt x="358" y="26"/>
                  </a:cubicBezTo>
                  <a:cubicBezTo>
                    <a:pt x="359" y="25"/>
                    <a:pt x="359" y="25"/>
                    <a:pt x="359" y="25"/>
                  </a:cubicBezTo>
                  <a:cubicBezTo>
                    <a:pt x="377" y="27"/>
                    <a:pt x="391" y="24"/>
                    <a:pt x="410" y="25"/>
                  </a:cubicBezTo>
                  <a:cubicBezTo>
                    <a:pt x="409" y="25"/>
                    <a:pt x="409" y="25"/>
                    <a:pt x="409" y="25"/>
                  </a:cubicBezTo>
                  <a:cubicBezTo>
                    <a:pt x="337" y="22"/>
                    <a:pt x="337" y="22"/>
                    <a:pt x="337" y="22"/>
                  </a:cubicBezTo>
                  <a:cubicBezTo>
                    <a:pt x="326" y="22"/>
                    <a:pt x="326" y="22"/>
                    <a:pt x="326" y="22"/>
                  </a:cubicBezTo>
                  <a:cubicBezTo>
                    <a:pt x="337" y="21"/>
                    <a:pt x="347" y="23"/>
                    <a:pt x="358" y="22"/>
                  </a:cubicBezTo>
                  <a:cubicBezTo>
                    <a:pt x="350" y="21"/>
                    <a:pt x="341" y="21"/>
                    <a:pt x="333" y="21"/>
                  </a:cubicBezTo>
                  <a:cubicBezTo>
                    <a:pt x="334" y="20"/>
                    <a:pt x="334" y="20"/>
                    <a:pt x="334" y="20"/>
                  </a:cubicBezTo>
                  <a:cubicBezTo>
                    <a:pt x="344" y="20"/>
                    <a:pt x="357" y="21"/>
                    <a:pt x="366" y="19"/>
                  </a:cubicBezTo>
                  <a:cubicBezTo>
                    <a:pt x="365" y="19"/>
                    <a:pt x="364" y="19"/>
                    <a:pt x="364" y="19"/>
                  </a:cubicBezTo>
                  <a:cubicBezTo>
                    <a:pt x="366" y="18"/>
                    <a:pt x="366" y="18"/>
                    <a:pt x="366" y="18"/>
                  </a:cubicBezTo>
                  <a:cubicBezTo>
                    <a:pt x="355" y="18"/>
                    <a:pt x="355" y="18"/>
                    <a:pt x="355" y="18"/>
                  </a:cubicBezTo>
                  <a:cubicBezTo>
                    <a:pt x="352" y="16"/>
                    <a:pt x="346" y="17"/>
                    <a:pt x="342" y="16"/>
                  </a:cubicBezTo>
                  <a:cubicBezTo>
                    <a:pt x="343" y="16"/>
                    <a:pt x="343" y="16"/>
                    <a:pt x="343" y="16"/>
                  </a:cubicBezTo>
                  <a:cubicBezTo>
                    <a:pt x="353" y="16"/>
                    <a:pt x="364" y="16"/>
                    <a:pt x="374" y="16"/>
                  </a:cubicBezTo>
                  <a:cubicBezTo>
                    <a:pt x="344" y="15"/>
                    <a:pt x="344" y="15"/>
                    <a:pt x="344" y="15"/>
                  </a:cubicBezTo>
                  <a:cubicBezTo>
                    <a:pt x="349" y="14"/>
                    <a:pt x="354" y="15"/>
                    <a:pt x="359" y="14"/>
                  </a:cubicBezTo>
                  <a:cubicBezTo>
                    <a:pt x="358" y="14"/>
                    <a:pt x="358" y="14"/>
                    <a:pt x="358" y="14"/>
                  </a:cubicBezTo>
                  <a:cubicBezTo>
                    <a:pt x="347" y="14"/>
                    <a:pt x="337" y="13"/>
                    <a:pt x="326" y="13"/>
                  </a:cubicBezTo>
                  <a:cubicBezTo>
                    <a:pt x="337" y="12"/>
                    <a:pt x="347" y="13"/>
                    <a:pt x="357" y="13"/>
                  </a:cubicBezTo>
                  <a:cubicBezTo>
                    <a:pt x="348" y="12"/>
                    <a:pt x="348" y="12"/>
                    <a:pt x="348" y="12"/>
                  </a:cubicBezTo>
                  <a:cubicBezTo>
                    <a:pt x="358" y="12"/>
                    <a:pt x="366" y="13"/>
                    <a:pt x="376" y="12"/>
                  </a:cubicBezTo>
                  <a:cubicBezTo>
                    <a:pt x="352" y="10"/>
                    <a:pt x="328" y="10"/>
                    <a:pt x="303" y="9"/>
                  </a:cubicBezTo>
                  <a:cubicBezTo>
                    <a:pt x="307" y="7"/>
                    <a:pt x="313" y="9"/>
                    <a:pt x="315" y="8"/>
                  </a:cubicBezTo>
                  <a:cubicBezTo>
                    <a:pt x="305" y="7"/>
                    <a:pt x="294" y="7"/>
                    <a:pt x="283" y="7"/>
                  </a:cubicBezTo>
                  <a:cubicBezTo>
                    <a:pt x="281" y="7"/>
                    <a:pt x="283" y="6"/>
                    <a:pt x="281" y="6"/>
                  </a:cubicBezTo>
                  <a:cubicBezTo>
                    <a:pt x="282" y="6"/>
                    <a:pt x="283" y="6"/>
                    <a:pt x="284" y="6"/>
                  </a:cubicBezTo>
                  <a:cubicBezTo>
                    <a:pt x="353" y="8"/>
                    <a:pt x="353" y="8"/>
                    <a:pt x="353" y="8"/>
                  </a:cubicBezTo>
                  <a:cubicBezTo>
                    <a:pt x="363" y="9"/>
                    <a:pt x="373" y="9"/>
                    <a:pt x="382" y="9"/>
                  </a:cubicBezTo>
                  <a:cubicBezTo>
                    <a:pt x="358" y="8"/>
                    <a:pt x="358" y="8"/>
                    <a:pt x="358" y="8"/>
                  </a:cubicBezTo>
                  <a:cubicBezTo>
                    <a:pt x="357" y="8"/>
                    <a:pt x="357" y="8"/>
                    <a:pt x="357" y="8"/>
                  </a:cubicBezTo>
                  <a:cubicBezTo>
                    <a:pt x="368" y="8"/>
                    <a:pt x="379" y="9"/>
                    <a:pt x="390" y="8"/>
                  </a:cubicBezTo>
                  <a:cubicBezTo>
                    <a:pt x="373" y="9"/>
                    <a:pt x="358" y="4"/>
                    <a:pt x="342" y="5"/>
                  </a:cubicBezTo>
                  <a:cubicBezTo>
                    <a:pt x="343" y="5"/>
                    <a:pt x="343" y="5"/>
                    <a:pt x="343" y="6"/>
                  </a:cubicBezTo>
                  <a:cubicBezTo>
                    <a:pt x="340" y="6"/>
                    <a:pt x="337" y="6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3" y="5"/>
                    <a:pt x="333" y="5"/>
                  </a:cubicBezTo>
                  <a:cubicBezTo>
                    <a:pt x="331" y="5"/>
                    <a:pt x="328" y="6"/>
                    <a:pt x="327" y="4"/>
                  </a:cubicBezTo>
                  <a:cubicBezTo>
                    <a:pt x="326" y="5"/>
                    <a:pt x="326" y="5"/>
                    <a:pt x="326" y="5"/>
                  </a:cubicBezTo>
                  <a:cubicBezTo>
                    <a:pt x="324" y="4"/>
                    <a:pt x="324" y="4"/>
                    <a:pt x="324" y="4"/>
                  </a:cubicBezTo>
                  <a:cubicBezTo>
                    <a:pt x="324" y="5"/>
                    <a:pt x="324" y="5"/>
                    <a:pt x="324" y="5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6" y="3"/>
                    <a:pt x="286" y="3"/>
                    <a:pt x="286" y="3"/>
                  </a:cubicBezTo>
                  <a:cubicBezTo>
                    <a:pt x="284" y="4"/>
                    <a:pt x="280" y="2"/>
                    <a:pt x="280" y="4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1" y="4"/>
                    <a:pt x="246" y="4"/>
                    <a:pt x="241" y="3"/>
                  </a:cubicBezTo>
                  <a:cubicBezTo>
                    <a:pt x="241" y="3"/>
                    <a:pt x="242" y="3"/>
                    <a:pt x="242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0" y="4"/>
                    <a:pt x="223" y="3"/>
                    <a:pt x="216" y="3"/>
                  </a:cubicBezTo>
                  <a:cubicBezTo>
                    <a:pt x="216" y="2"/>
                    <a:pt x="216" y="2"/>
                    <a:pt x="216" y="2"/>
                  </a:cubicBezTo>
                  <a:cubicBezTo>
                    <a:pt x="215" y="2"/>
                    <a:pt x="214" y="2"/>
                    <a:pt x="214" y="2"/>
                  </a:cubicBezTo>
                  <a:cubicBezTo>
                    <a:pt x="210" y="2"/>
                    <a:pt x="206" y="1"/>
                    <a:pt x="204" y="3"/>
                  </a:cubicBezTo>
                  <a:cubicBezTo>
                    <a:pt x="203" y="2"/>
                    <a:pt x="202" y="2"/>
                    <a:pt x="201" y="3"/>
                  </a:cubicBezTo>
                  <a:cubicBezTo>
                    <a:pt x="199" y="1"/>
                    <a:pt x="194" y="2"/>
                    <a:pt x="190" y="2"/>
                  </a:cubicBezTo>
                  <a:cubicBezTo>
                    <a:pt x="190" y="3"/>
                    <a:pt x="186" y="3"/>
                    <a:pt x="184" y="3"/>
                  </a:cubicBezTo>
                  <a:cubicBezTo>
                    <a:pt x="183" y="2"/>
                    <a:pt x="181" y="3"/>
                    <a:pt x="181" y="2"/>
                  </a:cubicBezTo>
                  <a:cubicBezTo>
                    <a:pt x="175" y="0"/>
                    <a:pt x="170" y="4"/>
                    <a:pt x="164" y="2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158" y="2"/>
                    <a:pt x="153" y="1"/>
                    <a:pt x="150" y="2"/>
                  </a:cubicBezTo>
                  <a:cubicBezTo>
                    <a:pt x="147" y="2"/>
                    <a:pt x="146" y="2"/>
                    <a:pt x="144" y="2"/>
                  </a:cubicBezTo>
                  <a:cubicBezTo>
                    <a:pt x="78" y="2"/>
                    <a:pt x="78" y="2"/>
                    <a:pt x="78" y="2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80" y="1"/>
                    <a:pt x="86" y="1"/>
                    <a:pt x="85" y="1"/>
                  </a:cubicBezTo>
                  <a:cubicBezTo>
                    <a:pt x="77" y="1"/>
                    <a:pt x="69" y="1"/>
                    <a:pt x="61" y="2"/>
                  </a:cubicBezTo>
                  <a:cubicBezTo>
                    <a:pt x="42" y="4"/>
                    <a:pt x="20" y="3"/>
                    <a:pt x="2" y="7"/>
                  </a:cubicBezTo>
                  <a:cubicBezTo>
                    <a:pt x="3" y="7"/>
                    <a:pt x="4" y="7"/>
                    <a:pt x="4" y="7"/>
                  </a:cubicBezTo>
                  <a:cubicBezTo>
                    <a:pt x="3" y="7"/>
                    <a:pt x="2" y="8"/>
                    <a:pt x="1" y="9"/>
                  </a:cubicBezTo>
                  <a:cubicBezTo>
                    <a:pt x="2" y="9"/>
                    <a:pt x="3" y="9"/>
                    <a:pt x="3" y="9"/>
                  </a:cubicBezTo>
                  <a:cubicBezTo>
                    <a:pt x="3" y="10"/>
                    <a:pt x="2" y="10"/>
                    <a:pt x="1" y="10"/>
                  </a:cubicBezTo>
                  <a:cubicBezTo>
                    <a:pt x="2" y="10"/>
                    <a:pt x="3" y="10"/>
                    <a:pt x="4" y="1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3" y="12"/>
                    <a:pt x="0" y="12"/>
                    <a:pt x="1" y="13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4" y="15"/>
                    <a:pt x="0" y="15"/>
                    <a:pt x="2" y="16"/>
                  </a:cubicBezTo>
                  <a:cubicBezTo>
                    <a:pt x="2" y="16"/>
                    <a:pt x="3" y="17"/>
                    <a:pt x="4" y="17"/>
                  </a:cubicBezTo>
                  <a:cubicBezTo>
                    <a:pt x="4" y="17"/>
                    <a:pt x="3" y="17"/>
                    <a:pt x="3" y="17"/>
                  </a:cubicBezTo>
                  <a:cubicBezTo>
                    <a:pt x="3" y="17"/>
                    <a:pt x="3" y="18"/>
                    <a:pt x="2" y="18"/>
                  </a:cubicBezTo>
                  <a:cubicBezTo>
                    <a:pt x="5" y="19"/>
                    <a:pt x="2" y="21"/>
                    <a:pt x="6" y="21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5" y="21"/>
                    <a:pt x="6" y="22"/>
                    <a:pt x="7" y="22"/>
                  </a:cubicBezTo>
                  <a:cubicBezTo>
                    <a:pt x="6" y="23"/>
                    <a:pt x="4" y="22"/>
                    <a:pt x="3" y="23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5" y="25"/>
                    <a:pt x="5" y="26"/>
                    <a:pt x="5" y="26"/>
                  </a:cubicBezTo>
                  <a:cubicBezTo>
                    <a:pt x="6" y="26"/>
                    <a:pt x="7" y="26"/>
                    <a:pt x="8" y="27"/>
                  </a:cubicBezTo>
                  <a:cubicBezTo>
                    <a:pt x="7" y="27"/>
                    <a:pt x="6" y="27"/>
                    <a:pt x="5" y="27"/>
                  </a:cubicBezTo>
                  <a:cubicBezTo>
                    <a:pt x="6" y="27"/>
                    <a:pt x="8" y="27"/>
                    <a:pt x="7" y="28"/>
                  </a:cubicBezTo>
                  <a:cubicBezTo>
                    <a:pt x="7" y="28"/>
                    <a:pt x="7" y="28"/>
                    <a:pt x="6" y="28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4" y="29"/>
                    <a:pt x="8" y="30"/>
                    <a:pt x="7" y="31"/>
                  </a:cubicBezTo>
                  <a:cubicBezTo>
                    <a:pt x="8" y="32"/>
                    <a:pt x="10" y="33"/>
                    <a:pt x="12" y="33"/>
                  </a:cubicBezTo>
                  <a:cubicBezTo>
                    <a:pt x="11" y="34"/>
                    <a:pt x="9" y="33"/>
                    <a:pt x="8" y="34"/>
                  </a:cubicBezTo>
                  <a:cubicBezTo>
                    <a:pt x="6" y="34"/>
                    <a:pt x="9" y="34"/>
                    <a:pt x="7" y="34"/>
                  </a:cubicBezTo>
                  <a:cubicBezTo>
                    <a:pt x="8" y="36"/>
                    <a:pt x="12" y="34"/>
                    <a:pt x="14" y="36"/>
                  </a:cubicBezTo>
                  <a:cubicBezTo>
                    <a:pt x="12" y="37"/>
                    <a:pt x="9" y="35"/>
                    <a:pt x="8" y="37"/>
                  </a:cubicBezTo>
                  <a:cubicBezTo>
                    <a:pt x="10" y="37"/>
                    <a:pt x="11" y="37"/>
                    <a:pt x="12" y="37"/>
                  </a:cubicBezTo>
                  <a:cubicBezTo>
                    <a:pt x="10" y="38"/>
                    <a:pt x="9" y="38"/>
                    <a:pt x="9" y="39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8" y="40"/>
                    <a:pt x="12" y="43"/>
                    <a:pt x="8" y="42"/>
                  </a:cubicBezTo>
                  <a:cubicBezTo>
                    <a:pt x="10" y="42"/>
                    <a:pt x="10" y="42"/>
                    <a:pt x="10" y="42"/>
                  </a:cubicBezTo>
                  <a:cubicBezTo>
                    <a:pt x="9" y="43"/>
                    <a:pt x="12" y="43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7"/>
                    <a:pt x="14" y="46"/>
                    <a:pt x="15" y="47"/>
                  </a:cubicBezTo>
                  <a:cubicBezTo>
                    <a:pt x="13" y="48"/>
                    <a:pt x="10" y="48"/>
                    <a:pt x="10" y="48"/>
                  </a:cubicBezTo>
                  <a:cubicBezTo>
                    <a:pt x="11" y="49"/>
                    <a:pt x="11" y="49"/>
                    <a:pt x="11" y="49"/>
                  </a:cubicBezTo>
                  <a:cubicBezTo>
                    <a:pt x="11" y="49"/>
                    <a:pt x="10" y="49"/>
                    <a:pt x="9" y="49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2" y="50"/>
                    <a:pt x="12" y="50"/>
                    <a:pt x="12" y="50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4" y="51"/>
                    <a:pt x="13" y="52"/>
                    <a:pt x="11" y="52"/>
                  </a:cubicBezTo>
                  <a:cubicBezTo>
                    <a:pt x="12" y="52"/>
                    <a:pt x="12" y="52"/>
                    <a:pt x="12" y="52"/>
                  </a:cubicBezTo>
                  <a:cubicBezTo>
                    <a:pt x="12" y="53"/>
                    <a:pt x="12" y="53"/>
                    <a:pt x="11" y="53"/>
                  </a:cubicBezTo>
                  <a:cubicBezTo>
                    <a:pt x="13" y="53"/>
                    <a:pt x="16" y="52"/>
                    <a:pt x="17" y="53"/>
                  </a:cubicBezTo>
                  <a:cubicBezTo>
                    <a:pt x="15" y="55"/>
                    <a:pt x="12" y="53"/>
                    <a:pt x="11" y="54"/>
                  </a:cubicBezTo>
                  <a:cubicBezTo>
                    <a:pt x="14" y="55"/>
                    <a:pt x="18" y="55"/>
                    <a:pt x="22" y="55"/>
                  </a:cubicBezTo>
                  <a:cubicBezTo>
                    <a:pt x="18" y="57"/>
                    <a:pt x="14" y="56"/>
                    <a:pt x="9" y="57"/>
                  </a:cubicBezTo>
                  <a:cubicBezTo>
                    <a:pt x="10" y="57"/>
                    <a:pt x="11" y="57"/>
                    <a:pt x="12" y="58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6" y="59"/>
                    <a:pt x="16" y="59"/>
                    <a:pt x="16" y="59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3" y="61"/>
                    <a:pt x="13" y="60"/>
                    <a:pt x="12" y="61"/>
                  </a:cubicBezTo>
                  <a:cubicBezTo>
                    <a:pt x="14" y="62"/>
                    <a:pt x="15" y="62"/>
                    <a:pt x="17" y="62"/>
                  </a:cubicBezTo>
                  <a:cubicBezTo>
                    <a:pt x="28" y="67"/>
                    <a:pt x="44" y="68"/>
                    <a:pt x="58" y="68"/>
                  </a:cubicBezTo>
                  <a:cubicBezTo>
                    <a:pt x="58" y="68"/>
                    <a:pt x="58" y="68"/>
                    <a:pt x="58" y="68"/>
                  </a:cubicBezTo>
                  <a:cubicBezTo>
                    <a:pt x="83" y="69"/>
                    <a:pt x="83" y="69"/>
                    <a:pt x="83" y="69"/>
                  </a:cubicBezTo>
                  <a:cubicBezTo>
                    <a:pt x="84" y="70"/>
                    <a:pt x="86" y="70"/>
                    <a:pt x="88" y="70"/>
                  </a:cubicBezTo>
                  <a:cubicBezTo>
                    <a:pt x="137" y="67"/>
                    <a:pt x="190" y="70"/>
                    <a:pt x="238" y="70"/>
                  </a:cubicBezTo>
                  <a:cubicBezTo>
                    <a:pt x="241" y="71"/>
                    <a:pt x="245" y="71"/>
                    <a:pt x="247" y="70"/>
                  </a:cubicBezTo>
                  <a:cubicBezTo>
                    <a:pt x="305" y="70"/>
                    <a:pt x="305" y="70"/>
                    <a:pt x="305" y="70"/>
                  </a:cubicBezTo>
                  <a:cubicBezTo>
                    <a:pt x="304" y="70"/>
                    <a:pt x="304" y="70"/>
                    <a:pt x="304" y="70"/>
                  </a:cubicBezTo>
                  <a:cubicBezTo>
                    <a:pt x="310" y="70"/>
                    <a:pt x="315" y="70"/>
                    <a:pt x="321" y="69"/>
                  </a:cubicBezTo>
                  <a:cubicBezTo>
                    <a:pt x="322" y="70"/>
                    <a:pt x="322" y="70"/>
                    <a:pt x="322" y="70"/>
                  </a:cubicBezTo>
                  <a:cubicBezTo>
                    <a:pt x="337" y="69"/>
                    <a:pt x="337" y="69"/>
                    <a:pt x="337" y="69"/>
                  </a:cubicBezTo>
                  <a:cubicBezTo>
                    <a:pt x="360" y="68"/>
                    <a:pt x="380" y="70"/>
                    <a:pt x="402" y="68"/>
                  </a:cubicBezTo>
                  <a:cubicBezTo>
                    <a:pt x="398" y="67"/>
                    <a:pt x="394" y="68"/>
                    <a:pt x="391" y="67"/>
                  </a:cubicBezTo>
                  <a:cubicBezTo>
                    <a:pt x="400" y="67"/>
                    <a:pt x="408" y="65"/>
                    <a:pt x="417" y="64"/>
                  </a:cubicBezTo>
                  <a:cubicBezTo>
                    <a:pt x="383" y="64"/>
                    <a:pt x="348" y="64"/>
                    <a:pt x="313" y="63"/>
                  </a:cubicBezTo>
                  <a:close/>
                  <a:moveTo>
                    <a:pt x="336" y="14"/>
                  </a:moveTo>
                  <a:cubicBezTo>
                    <a:pt x="334" y="14"/>
                    <a:pt x="334" y="14"/>
                    <a:pt x="334" y="14"/>
                  </a:cubicBezTo>
                  <a:cubicBezTo>
                    <a:pt x="332" y="14"/>
                    <a:pt x="332" y="14"/>
                    <a:pt x="332" y="14"/>
                  </a:cubicBezTo>
                  <a:lnTo>
                    <a:pt x="336" y="14"/>
                  </a:lnTo>
                  <a:close/>
                  <a:moveTo>
                    <a:pt x="310" y="69"/>
                  </a:moveTo>
                  <a:cubicBezTo>
                    <a:pt x="312" y="69"/>
                    <a:pt x="314" y="68"/>
                    <a:pt x="316" y="69"/>
                  </a:cubicBezTo>
                  <a:cubicBezTo>
                    <a:pt x="314" y="69"/>
                    <a:pt x="312" y="69"/>
                    <a:pt x="310" y="69"/>
                  </a:cubicBezTo>
                  <a:close/>
                  <a:moveTo>
                    <a:pt x="322" y="66"/>
                  </a:moveTo>
                  <a:cubicBezTo>
                    <a:pt x="320" y="66"/>
                    <a:pt x="320" y="66"/>
                    <a:pt x="320" y="66"/>
                  </a:cubicBezTo>
                  <a:cubicBezTo>
                    <a:pt x="310" y="66"/>
                    <a:pt x="298" y="66"/>
                    <a:pt x="287" y="66"/>
                  </a:cubicBezTo>
                  <a:cubicBezTo>
                    <a:pt x="285" y="66"/>
                    <a:pt x="284" y="66"/>
                    <a:pt x="282" y="66"/>
                  </a:cubicBezTo>
                  <a:cubicBezTo>
                    <a:pt x="284" y="66"/>
                    <a:pt x="285" y="66"/>
                    <a:pt x="287" y="66"/>
                  </a:cubicBezTo>
                  <a:cubicBezTo>
                    <a:pt x="300" y="65"/>
                    <a:pt x="313" y="65"/>
                    <a:pt x="326" y="65"/>
                  </a:cubicBezTo>
                  <a:cubicBezTo>
                    <a:pt x="329" y="66"/>
                    <a:pt x="329" y="66"/>
                    <a:pt x="329" y="66"/>
                  </a:cubicBezTo>
                  <a:cubicBezTo>
                    <a:pt x="348" y="66"/>
                    <a:pt x="348" y="66"/>
                    <a:pt x="348" y="66"/>
                  </a:cubicBezTo>
                  <a:lnTo>
                    <a:pt x="322" y="66"/>
                  </a:lnTo>
                  <a:close/>
                  <a:moveTo>
                    <a:pt x="377" y="67"/>
                  </a:moveTo>
                  <a:cubicBezTo>
                    <a:pt x="369" y="67"/>
                    <a:pt x="360" y="67"/>
                    <a:pt x="353" y="67"/>
                  </a:cubicBezTo>
                  <a:cubicBezTo>
                    <a:pt x="353" y="66"/>
                    <a:pt x="353" y="66"/>
                    <a:pt x="353" y="66"/>
                  </a:cubicBezTo>
                  <a:cubicBezTo>
                    <a:pt x="360" y="67"/>
                    <a:pt x="369" y="67"/>
                    <a:pt x="377" y="67"/>
                  </a:cubicBezTo>
                  <a:cubicBezTo>
                    <a:pt x="381" y="67"/>
                    <a:pt x="385" y="67"/>
                    <a:pt x="389" y="67"/>
                  </a:cubicBezTo>
                  <a:cubicBezTo>
                    <a:pt x="385" y="67"/>
                    <a:pt x="381" y="67"/>
                    <a:pt x="377" y="67"/>
                  </a:cubicBezTo>
                  <a:close/>
                </a:path>
              </a:pathLst>
            </a:custGeom>
            <a:solidFill>
              <a:srgbClr val="CE383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" name="Freeform 173"/>
            <p:cNvSpPr>
              <a:spLocks noEditPoints="1"/>
            </p:cNvSpPr>
            <p:nvPr/>
          </p:nvSpPr>
          <p:spPr bwMode="auto">
            <a:xfrm>
              <a:off x="3446010" y="586776"/>
              <a:ext cx="4040464" cy="510071"/>
            </a:xfrm>
            <a:custGeom>
              <a:avLst/>
              <a:gdLst>
                <a:gd name="T0" fmla="*/ 326 w 419"/>
                <a:gd name="T1" fmla="*/ 62 h 71"/>
                <a:gd name="T2" fmla="*/ 406 w 419"/>
                <a:gd name="T3" fmla="*/ 61 h 71"/>
                <a:gd name="T4" fmla="*/ 317 w 419"/>
                <a:gd name="T5" fmla="*/ 56 h 71"/>
                <a:gd name="T6" fmla="*/ 400 w 419"/>
                <a:gd name="T7" fmla="*/ 55 h 71"/>
                <a:gd name="T8" fmla="*/ 371 w 419"/>
                <a:gd name="T9" fmla="*/ 55 h 71"/>
                <a:gd name="T10" fmla="*/ 403 w 419"/>
                <a:gd name="T11" fmla="*/ 53 h 71"/>
                <a:gd name="T12" fmla="*/ 408 w 419"/>
                <a:gd name="T13" fmla="*/ 50 h 71"/>
                <a:gd name="T14" fmla="*/ 385 w 419"/>
                <a:gd name="T15" fmla="*/ 46 h 71"/>
                <a:gd name="T16" fmla="*/ 381 w 419"/>
                <a:gd name="T17" fmla="*/ 43 h 71"/>
                <a:gd name="T18" fmla="*/ 378 w 419"/>
                <a:gd name="T19" fmla="*/ 39 h 71"/>
                <a:gd name="T20" fmla="*/ 329 w 419"/>
                <a:gd name="T21" fmla="*/ 35 h 71"/>
                <a:gd name="T22" fmla="*/ 377 w 419"/>
                <a:gd name="T23" fmla="*/ 34 h 71"/>
                <a:gd name="T24" fmla="*/ 320 w 419"/>
                <a:gd name="T25" fmla="*/ 30 h 71"/>
                <a:gd name="T26" fmla="*/ 370 w 419"/>
                <a:gd name="T27" fmla="*/ 28 h 71"/>
                <a:gd name="T28" fmla="*/ 371 w 419"/>
                <a:gd name="T29" fmla="*/ 28 h 71"/>
                <a:gd name="T30" fmla="*/ 359 w 419"/>
                <a:gd name="T31" fmla="*/ 25 h 71"/>
                <a:gd name="T32" fmla="*/ 326 w 419"/>
                <a:gd name="T33" fmla="*/ 22 h 71"/>
                <a:gd name="T34" fmla="*/ 366 w 419"/>
                <a:gd name="T35" fmla="*/ 19 h 71"/>
                <a:gd name="T36" fmla="*/ 342 w 419"/>
                <a:gd name="T37" fmla="*/ 16 h 71"/>
                <a:gd name="T38" fmla="*/ 359 w 419"/>
                <a:gd name="T39" fmla="*/ 14 h 71"/>
                <a:gd name="T40" fmla="*/ 348 w 419"/>
                <a:gd name="T41" fmla="*/ 12 h 71"/>
                <a:gd name="T42" fmla="*/ 283 w 419"/>
                <a:gd name="T43" fmla="*/ 7 h 71"/>
                <a:gd name="T44" fmla="*/ 382 w 419"/>
                <a:gd name="T45" fmla="*/ 9 h 71"/>
                <a:gd name="T46" fmla="*/ 342 w 419"/>
                <a:gd name="T47" fmla="*/ 5 h 71"/>
                <a:gd name="T48" fmla="*/ 334 w 419"/>
                <a:gd name="T49" fmla="*/ 5 h 71"/>
                <a:gd name="T50" fmla="*/ 324 w 419"/>
                <a:gd name="T51" fmla="*/ 4 h 71"/>
                <a:gd name="T52" fmla="*/ 280 w 419"/>
                <a:gd name="T53" fmla="*/ 4 h 71"/>
                <a:gd name="T54" fmla="*/ 255 w 419"/>
                <a:gd name="T55" fmla="*/ 3 h 71"/>
                <a:gd name="T56" fmla="*/ 237 w 419"/>
                <a:gd name="T57" fmla="*/ 3 h 71"/>
                <a:gd name="T58" fmla="*/ 214 w 419"/>
                <a:gd name="T59" fmla="*/ 2 h 71"/>
                <a:gd name="T60" fmla="*/ 184 w 419"/>
                <a:gd name="T61" fmla="*/ 3 h 71"/>
                <a:gd name="T62" fmla="*/ 162 w 419"/>
                <a:gd name="T63" fmla="*/ 2 h 71"/>
                <a:gd name="T64" fmla="*/ 78 w 419"/>
                <a:gd name="T65" fmla="*/ 2 h 71"/>
                <a:gd name="T66" fmla="*/ 2 w 419"/>
                <a:gd name="T67" fmla="*/ 7 h 71"/>
                <a:gd name="T68" fmla="*/ 1 w 419"/>
                <a:gd name="T69" fmla="*/ 10 h 71"/>
                <a:gd name="T70" fmla="*/ 4 w 419"/>
                <a:gd name="T71" fmla="*/ 14 h 71"/>
                <a:gd name="T72" fmla="*/ 2 w 419"/>
                <a:gd name="T73" fmla="*/ 18 h 71"/>
                <a:gd name="T74" fmla="*/ 3 w 419"/>
                <a:gd name="T75" fmla="*/ 23 h 71"/>
                <a:gd name="T76" fmla="*/ 5 w 419"/>
                <a:gd name="T77" fmla="*/ 26 h 71"/>
                <a:gd name="T78" fmla="*/ 6 w 419"/>
                <a:gd name="T79" fmla="*/ 28 h 71"/>
                <a:gd name="T80" fmla="*/ 8 w 419"/>
                <a:gd name="T81" fmla="*/ 34 h 71"/>
                <a:gd name="T82" fmla="*/ 12 w 419"/>
                <a:gd name="T83" fmla="*/ 37 h 71"/>
                <a:gd name="T84" fmla="*/ 10 w 419"/>
                <a:gd name="T85" fmla="*/ 42 h 71"/>
                <a:gd name="T86" fmla="*/ 15 w 419"/>
                <a:gd name="T87" fmla="*/ 47 h 71"/>
                <a:gd name="T88" fmla="*/ 13 w 419"/>
                <a:gd name="T89" fmla="*/ 50 h 71"/>
                <a:gd name="T90" fmla="*/ 12 w 419"/>
                <a:gd name="T91" fmla="*/ 52 h 71"/>
                <a:gd name="T92" fmla="*/ 22 w 419"/>
                <a:gd name="T93" fmla="*/ 55 h 71"/>
                <a:gd name="T94" fmla="*/ 16 w 419"/>
                <a:gd name="T95" fmla="*/ 59 h 71"/>
                <a:gd name="T96" fmla="*/ 17 w 419"/>
                <a:gd name="T97" fmla="*/ 62 h 71"/>
                <a:gd name="T98" fmla="*/ 88 w 419"/>
                <a:gd name="T99" fmla="*/ 70 h 71"/>
                <a:gd name="T100" fmla="*/ 304 w 419"/>
                <a:gd name="T101" fmla="*/ 70 h 71"/>
                <a:gd name="T102" fmla="*/ 402 w 419"/>
                <a:gd name="T103" fmla="*/ 68 h 71"/>
                <a:gd name="T104" fmla="*/ 336 w 419"/>
                <a:gd name="T105" fmla="*/ 14 h 71"/>
                <a:gd name="T106" fmla="*/ 310 w 419"/>
                <a:gd name="T107" fmla="*/ 69 h 71"/>
                <a:gd name="T108" fmla="*/ 320 w 419"/>
                <a:gd name="T109" fmla="*/ 66 h 71"/>
                <a:gd name="T110" fmla="*/ 326 w 419"/>
                <a:gd name="T111" fmla="*/ 65 h 71"/>
                <a:gd name="T112" fmla="*/ 377 w 419"/>
                <a:gd name="T113" fmla="*/ 67 h 71"/>
                <a:gd name="T114" fmla="*/ 389 w 419"/>
                <a:gd name="T115" fmla="*/ 67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19" h="71">
                  <a:moveTo>
                    <a:pt x="313" y="63"/>
                  </a:moveTo>
                  <a:cubicBezTo>
                    <a:pt x="313" y="62"/>
                    <a:pt x="313" y="62"/>
                    <a:pt x="313" y="62"/>
                  </a:cubicBezTo>
                  <a:cubicBezTo>
                    <a:pt x="317" y="62"/>
                    <a:pt x="321" y="62"/>
                    <a:pt x="325" y="62"/>
                  </a:cubicBezTo>
                  <a:cubicBezTo>
                    <a:pt x="326" y="62"/>
                    <a:pt x="326" y="62"/>
                    <a:pt x="326" y="62"/>
                  </a:cubicBezTo>
                  <a:cubicBezTo>
                    <a:pt x="325" y="62"/>
                    <a:pt x="323" y="62"/>
                    <a:pt x="322" y="61"/>
                  </a:cubicBezTo>
                  <a:cubicBezTo>
                    <a:pt x="353" y="61"/>
                    <a:pt x="353" y="61"/>
                    <a:pt x="353" y="61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72" y="61"/>
                    <a:pt x="390" y="62"/>
                    <a:pt x="406" y="61"/>
                  </a:cubicBezTo>
                  <a:cubicBezTo>
                    <a:pt x="404" y="60"/>
                    <a:pt x="404" y="60"/>
                    <a:pt x="404" y="60"/>
                  </a:cubicBezTo>
                  <a:cubicBezTo>
                    <a:pt x="409" y="60"/>
                    <a:pt x="415" y="60"/>
                    <a:pt x="419" y="59"/>
                  </a:cubicBezTo>
                  <a:cubicBezTo>
                    <a:pt x="384" y="58"/>
                    <a:pt x="349" y="60"/>
                    <a:pt x="316" y="57"/>
                  </a:cubicBezTo>
                  <a:cubicBezTo>
                    <a:pt x="316" y="57"/>
                    <a:pt x="317" y="57"/>
                    <a:pt x="317" y="56"/>
                  </a:cubicBezTo>
                  <a:cubicBezTo>
                    <a:pt x="349" y="56"/>
                    <a:pt x="382" y="59"/>
                    <a:pt x="414" y="57"/>
                  </a:cubicBezTo>
                  <a:cubicBezTo>
                    <a:pt x="405" y="56"/>
                    <a:pt x="394" y="56"/>
                    <a:pt x="385" y="55"/>
                  </a:cubicBezTo>
                  <a:cubicBezTo>
                    <a:pt x="385" y="55"/>
                    <a:pt x="385" y="55"/>
                    <a:pt x="385" y="55"/>
                  </a:cubicBezTo>
                  <a:cubicBezTo>
                    <a:pt x="400" y="55"/>
                    <a:pt x="400" y="55"/>
                    <a:pt x="400" y="55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55"/>
                    <a:pt x="378" y="55"/>
                    <a:pt x="377" y="55"/>
                  </a:cubicBezTo>
                  <a:cubicBezTo>
                    <a:pt x="376" y="55"/>
                    <a:pt x="374" y="55"/>
                    <a:pt x="374" y="54"/>
                  </a:cubicBezTo>
                  <a:cubicBezTo>
                    <a:pt x="373" y="55"/>
                    <a:pt x="371" y="54"/>
                    <a:pt x="371" y="55"/>
                  </a:cubicBezTo>
                  <a:cubicBezTo>
                    <a:pt x="363" y="55"/>
                    <a:pt x="354" y="54"/>
                    <a:pt x="344" y="54"/>
                  </a:cubicBezTo>
                  <a:cubicBezTo>
                    <a:pt x="343" y="53"/>
                    <a:pt x="343" y="53"/>
                    <a:pt x="343" y="53"/>
                  </a:cubicBezTo>
                  <a:cubicBezTo>
                    <a:pt x="345" y="53"/>
                    <a:pt x="345" y="53"/>
                    <a:pt x="345" y="53"/>
                  </a:cubicBezTo>
                  <a:cubicBezTo>
                    <a:pt x="365" y="53"/>
                    <a:pt x="385" y="54"/>
                    <a:pt x="403" y="53"/>
                  </a:cubicBezTo>
                  <a:cubicBezTo>
                    <a:pt x="379" y="52"/>
                    <a:pt x="353" y="52"/>
                    <a:pt x="329" y="50"/>
                  </a:cubicBezTo>
                  <a:cubicBezTo>
                    <a:pt x="349" y="50"/>
                    <a:pt x="370" y="51"/>
                    <a:pt x="391" y="51"/>
                  </a:cubicBezTo>
                  <a:cubicBezTo>
                    <a:pt x="393" y="50"/>
                    <a:pt x="393" y="50"/>
                    <a:pt x="393" y="50"/>
                  </a:cubicBezTo>
                  <a:cubicBezTo>
                    <a:pt x="408" y="50"/>
                    <a:pt x="408" y="50"/>
                    <a:pt x="408" y="50"/>
                  </a:cubicBezTo>
                  <a:cubicBezTo>
                    <a:pt x="384" y="49"/>
                    <a:pt x="359" y="48"/>
                    <a:pt x="334" y="48"/>
                  </a:cubicBezTo>
                  <a:cubicBezTo>
                    <a:pt x="335" y="47"/>
                    <a:pt x="336" y="47"/>
                    <a:pt x="337" y="47"/>
                  </a:cubicBezTo>
                  <a:cubicBezTo>
                    <a:pt x="359" y="48"/>
                    <a:pt x="381" y="49"/>
                    <a:pt x="403" y="48"/>
                  </a:cubicBezTo>
                  <a:cubicBezTo>
                    <a:pt x="397" y="48"/>
                    <a:pt x="391" y="47"/>
                    <a:pt x="385" y="46"/>
                  </a:cubicBezTo>
                  <a:cubicBezTo>
                    <a:pt x="388" y="45"/>
                    <a:pt x="393" y="47"/>
                    <a:pt x="397" y="46"/>
                  </a:cubicBezTo>
                  <a:cubicBezTo>
                    <a:pt x="388" y="45"/>
                    <a:pt x="388" y="45"/>
                    <a:pt x="388" y="45"/>
                  </a:cubicBezTo>
                  <a:cubicBezTo>
                    <a:pt x="386" y="43"/>
                    <a:pt x="380" y="45"/>
                    <a:pt x="377" y="43"/>
                  </a:cubicBezTo>
                  <a:cubicBezTo>
                    <a:pt x="381" y="43"/>
                    <a:pt x="381" y="43"/>
                    <a:pt x="381" y="43"/>
                  </a:cubicBezTo>
                  <a:cubicBezTo>
                    <a:pt x="359" y="41"/>
                    <a:pt x="359" y="41"/>
                    <a:pt x="359" y="41"/>
                  </a:cubicBezTo>
                  <a:cubicBezTo>
                    <a:pt x="389" y="41"/>
                    <a:pt x="389" y="41"/>
                    <a:pt x="389" y="41"/>
                  </a:cubicBezTo>
                  <a:cubicBezTo>
                    <a:pt x="391" y="39"/>
                    <a:pt x="396" y="41"/>
                    <a:pt x="398" y="40"/>
                  </a:cubicBezTo>
                  <a:cubicBezTo>
                    <a:pt x="378" y="39"/>
                    <a:pt x="378" y="39"/>
                    <a:pt x="378" y="39"/>
                  </a:cubicBezTo>
                  <a:cubicBezTo>
                    <a:pt x="377" y="39"/>
                    <a:pt x="377" y="39"/>
                    <a:pt x="377" y="39"/>
                  </a:cubicBezTo>
                  <a:cubicBezTo>
                    <a:pt x="381" y="38"/>
                    <a:pt x="386" y="40"/>
                    <a:pt x="391" y="39"/>
                  </a:cubicBezTo>
                  <a:cubicBezTo>
                    <a:pt x="395" y="38"/>
                    <a:pt x="400" y="39"/>
                    <a:pt x="404" y="38"/>
                  </a:cubicBezTo>
                  <a:cubicBezTo>
                    <a:pt x="378" y="38"/>
                    <a:pt x="355" y="36"/>
                    <a:pt x="329" y="35"/>
                  </a:cubicBezTo>
                  <a:cubicBezTo>
                    <a:pt x="328" y="35"/>
                    <a:pt x="328" y="35"/>
                    <a:pt x="328" y="35"/>
                  </a:cubicBezTo>
                  <a:cubicBezTo>
                    <a:pt x="328" y="34"/>
                    <a:pt x="329" y="35"/>
                    <a:pt x="330" y="35"/>
                  </a:cubicBezTo>
                  <a:cubicBezTo>
                    <a:pt x="324" y="33"/>
                    <a:pt x="316" y="34"/>
                    <a:pt x="309" y="33"/>
                  </a:cubicBezTo>
                  <a:cubicBezTo>
                    <a:pt x="331" y="32"/>
                    <a:pt x="354" y="35"/>
                    <a:pt x="377" y="34"/>
                  </a:cubicBezTo>
                  <a:cubicBezTo>
                    <a:pt x="357" y="32"/>
                    <a:pt x="335" y="32"/>
                    <a:pt x="314" y="31"/>
                  </a:cubicBezTo>
                  <a:cubicBezTo>
                    <a:pt x="317" y="30"/>
                    <a:pt x="322" y="31"/>
                    <a:pt x="325" y="30"/>
                  </a:cubicBezTo>
                  <a:cubicBezTo>
                    <a:pt x="329" y="31"/>
                    <a:pt x="333" y="31"/>
                    <a:pt x="337" y="31"/>
                  </a:cubicBezTo>
                  <a:cubicBezTo>
                    <a:pt x="331" y="29"/>
                    <a:pt x="325" y="31"/>
                    <a:pt x="320" y="30"/>
                  </a:cubicBezTo>
                  <a:cubicBezTo>
                    <a:pt x="335" y="28"/>
                    <a:pt x="349" y="31"/>
                    <a:pt x="364" y="30"/>
                  </a:cubicBezTo>
                  <a:cubicBezTo>
                    <a:pt x="349" y="29"/>
                    <a:pt x="349" y="29"/>
                    <a:pt x="349" y="29"/>
                  </a:cubicBezTo>
                  <a:cubicBezTo>
                    <a:pt x="344" y="27"/>
                    <a:pt x="337" y="29"/>
                    <a:pt x="333" y="27"/>
                  </a:cubicBezTo>
                  <a:cubicBezTo>
                    <a:pt x="346" y="26"/>
                    <a:pt x="358" y="27"/>
                    <a:pt x="370" y="28"/>
                  </a:cubicBezTo>
                  <a:cubicBezTo>
                    <a:pt x="367" y="28"/>
                    <a:pt x="362" y="28"/>
                    <a:pt x="359" y="28"/>
                  </a:cubicBezTo>
                  <a:cubicBezTo>
                    <a:pt x="359" y="28"/>
                    <a:pt x="359" y="28"/>
                    <a:pt x="359" y="28"/>
                  </a:cubicBezTo>
                  <a:cubicBezTo>
                    <a:pt x="364" y="27"/>
                    <a:pt x="369" y="29"/>
                    <a:pt x="373" y="28"/>
                  </a:cubicBezTo>
                  <a:cubicBezTo>
                    <a:pt x="372" y="28"/>
                    <a:pt x="371" y="28"/>
                    <a:pt x="371" y="28"/>
                  </a:cubicBezTo>
                  <a:cubicBezTo>
                    <a:pt x="379" y="27"/>
                    <a:pt x="388" y="29"/>
                    <a:pt x="396" y="28"/>
                  </a:cubicBezTo>
                  <a:cubicBezTo>
                    <a:pt x="379" y="27"/>
                    <a:pt x="379" y="27"/>
                    <a:pt x="379" y="27"/>
                  </a:cubicBezTo>
                  <a:cubicBezTo>
                    <a:pt x="372" y="26"/>
                    <a:pt x="366" y="27"/>
                    <a:pt x="358" y="26"/>
                  </a:cubicBezTo>
                  <a:cubicBezTo>
                    <a:pt x="359" y="25"/>
                    <a:pt x="359" y="25"/>
                    <a:pt x="359" y="25"/>
                  </a:cubicBezTo>
                  <a:cubicBezTo>
                    <a:pt x="377" y="27"/>
                    <a:pt x="391" y="24"/>
                    <a:pt x="410" y="25"/>
                  </a:cubicBezTo>
                  <a:cubicBezTo>
                    <a:pt x="409" y="25"/>
                    <a:pt x="409" y="25"/>
                    <a:pt x="409" y="25"/>
                  </a:cubicBezTo>
                  <a:cubicBezTo>
                    <a:pt x="337" y="22"/>
                    <a:pt x="337" y="22"/>
                    <a:pt x="337" y="22"/>
                  </a:cubicBezTo>
                  <a:cubicBezTo>
                    <a:pt x="326" y="22"/>
                    <a:pt x="326" y="22"/>
                    <a:pt x="326" y="22"/>
                  </a:cubicBezTo>
                  <a:cubicBezTo>
                    <a:pt x="337" y="21"/>
                    <a:pt x="347" y="23"/>
                    <a:pt x="358" y="22"/>
                  </a:cubicBezTo>
                  <a:cubicBezTo>
                    <a:pt x="350" y="21"/>
                    <a:pt x="341" y="21"/>
                    <a:pt x="333" y="21"/>
                  </a:cubicBezTo>
                  <a:cubicBezTo>
                    <a:pt x="334" y="20"/>
                    <a:pt x="334" y="20"/>
                    <a:pt x="334" y="20"/>
                  </a:cubicBezTo>
                  <a:cubicBezTo>
                    <a:pt x="344" y="20"/>
                    <a:pt x="357" y="21"/>
                    <a:pt x="366" y="19"/>
                  </a:cubicBezTo>
                  <a:cubicBezTo>
                    <a:pt x="365" y="19"/>
                    <a:pt x="364" y="19"/>
                    <a:pt x="364" y="19"/>
                  </a:cubicBezTo>
                  <a:cubicBezTo>
                    <a:pt x="366" y="18"/>
                    <a:pt x="366" y="18"/>
                    <a:pt x="366" y="18"/>
                  </a:cubicBezTo>
                  <a:cubicBezTo>
                    <a:pt x="355" y="18"/>
                    <a:pt x="355" y="18"/>
                    <a:pt x="355" y="18"/>
                  </a:cubicBezTo>
                  <a:cubicBezTo>
                    <a:pt x="352" y="16"/>
                    <a:pt x="346" y="17"/>
                    <a:pt x="342" y="16"/>
                  </a:cubicBezTo>
                  <a:cubicBezTo>
                    <a:pt x="343" y="16"/>
                    <a:pt x="343" y="16"/>
                    <a:pt x="343" y="16"/>
                  </a:cubicBezTo>
                  <a:cubicBezTo>
                    <a:pt x="353" y="16"/>
                    <a:pt x="364" y="16"/>
                    <a:pt x="374" y="16"/>
                  </a:cubicBezTo>
                  <a:cubicBezTo>
                    <a:pt x="344" y="15"/>
                    <a:pt x="344" y="15"/>
                    <a:pt x="344" y="15"/>
                  </a:cubicBezTo>
                  <a:cubicBezTo>
                    <a:pt x="349" y="14"/>
                    <a:pt x="354" y="15"/>
                    <a:pt x="359" y="14"/>
                  </a:cubicBezTo>
                  <a:cubicBezTo>
                    <a:pt x="358" y="14"/>
                    <a:pt x="358" y="14"/>
                    <a:pt x="358" y="14"/>
                  </a:cubicBezTo>
                  <a:cubicBezTo>
                    <a:pt x="347" y="14"/>
                    <a:pt x="337" y="13"/>
                    <a:pt x="326" y="13"/>
                  </a:cubicBezTo>
                  <a:cubicBezTo>
                    <a:pt x="337" y="12"/>
                    <a:pt x="347" y="13"/>
                    <a:pt x="357" y="13"/>
                  </a:cubicBezTo>
                  <a:cubicBezTo>
                    <a:pt x="348" y="12"/>
                    <a:pt x="348" y="12"/>
                    <a:pt x="348" y="12"/>
                  </a:cubicBezTo>
                  <a:cubicBezTo>
                    <a:pt x="358" y="12"/>
                    <a:pt x="366" y="13"/>
                    <a:pt x="376" y="12"/>
                  </a:cubicBezTo>
                  <a:cubicBezTo>
                    <a:pt x="352" y="10"/>
                    <a:pt x="328" y="10"/>
                    <a:pt x="303" y="9"/>
                  </a:cubicBezTo>
                  <a:cubicBezTo>
                    <a:pt x="307" y="7"/>
                    <a:pt x="313" y="9"/>
                    <a:pt x="315" y="8"/>
                  </a:cubicBezTo>
                  <a:cubicBezTo>
                    <a:pt x="305" y="7"/>
                    <a:pt x="294" y="7"/>
                    <a:pt x="283" y="7"/>
                  </a:cubicBezTo>
                  <a:cubicBezTo>
                    <a:pt x="281" y="7"/>
                    <a:pt x="283" y="6"/>
                    <a:pt x="281" y="6"/>
                  </a:cubicBezTo>
                  <a:cubicBezTo>
                    <a:pt x="282" y="6"/>
                    <a:pt x="283" y="6"/>
                    <a:pt x="284" y="6"/>
                  </a:cubicBezTo>
                  <a:cubicBezTo>
                    <a:pt x="353" y="8"/>
                    <a:pt x="353" y="8"/>
                    <a:pt x="353" y="8"/>
                  </a:cubicBezTo>
                  <a:cubicBezTo>
                    <a:pt x="363" y="9"/>
                    <a:pt x="373" y="9"/>
                    <a:pt x="382" y="9"/>
                  </a:cubicBezTo>
                  <a:cubicBezTo>
                    <a:pt x="358" y="8"/>
                    <a:pt x="358" y="8"/>
                    <a:pt x="358" y="8"/>
                  </a:cubicBezTo>
                  <a:cubicBezTo>
                    <a:pt x="357" y="8"/>
                    <a:pt x="357" y="8"/>
                    <a:pt x="357" y="8"/>
                  </a:cubicBezTo>
                  <a:cubicBezTo>
                    <a:pt x="368" y="8"/>
                    <a:pt x="379" y="9"/>
                    <a:pt x="390" y="8"/>
                  </a:cubicBezTo>
                  <a:cubicBezTo>
                    <a:pt x="373" y="9"/>
                    <a:pt x="358" y="4"/>
                    <a:pt x="342" y="5"/>
                  </a:cubicBezTo>
                  <a:cubicBezTo>
                    <a:pt x="343" y="5"/>
                    <a:pt x="343" y="5"/>
                    <a:pt x="343" y="6"/>
                  </a:cubicBezTo>
                  <a:cubicBezTo>
                    <a:pt x="340" y="6"/>
                    <a:pt x="337" y="6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3" y="5"/>
                    <a:pt x="333" y="5"/>
                  </a:cubicBezTo>
                  <a:cubicBezTo>
                    <a:pt x="331" y="5"/>
                    <a:pt x="328" y="6"/>
                    <a:pt x="327" y="4"/>
                  </a:cubicBezTo>
                  <a:cubicBezTo>
                    <a:pt x="326" y="5"/>
                    <a:pt x="326" y="5"/>
                    <a:pt x="326" y="5"/>
                  </a:cubicBezTo>
                  <a:cubicBezTo>
                    <a:pt x="324" y="4"/>
                    <a:pt x="324" y="4"/>
                    <a:pt x="324" y="4"/>
                  </a:cubicBezTo>
                  <a:cubicBezTo>
                    <a:pt x="324" y="5"/>
                    <a:pt x="324" y="5"/>
                    <a:pt x="324" y="5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6" y="3"/>
                    <a:pt x="286" y="3"/>
                    <a:pt x="286" y="3"/>
                  </a:cubicBezTo>
                  <a:cubicBezTo>
                    <a:pt x="284" y="4"/>
                    <a:pt x="280" y="2"/>
                    <a:pt x="280" y="4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1" y="4"/>
                    <a:pt x="246" y="4"/>
                    <a:pt x="241" y="3"/>
                  </a:cubicBezTo>
                  <a:cubicBezTo>
                    <a:pt x="241" y="3"/>
                    <a:pt x="242" y="3"/>
                    <a:pt x="242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0" y="4"/>
                    <a:pt x="223" y="3"/>
                    <a:pt x="216" y="3"/>
                  </a:cubicBezTo>
                  <a:cubicBezTo>
                    <a:pt x="216" y="2"/>
                    <a:pt x="216" y="2"/>
                    <a:pt x="216" y="2"/>
                  </a:cubicBezTo>
                  <a:cubicBezTo>
                    <a:pt x="215" y="2"/>
                    <a:pt x="214" y="2"/>
                    <a:pt x="214" y="2"/>
                  </a:cubicBezTo>
                  <a:cubicBezTo>
                    <a:pt x="210" y="2"/>
                    <a:pt x="206" y="1"/>
                    <a:pt x="204" y="3"/>
                  </a:cubicBezTo>
                  <a:cubicBezTo>
                    <a:pt x="203" y="2"/>
                    <a:pt x="202" y="2"/>
                    <a:pt x="201" y="3"/>
                  </a:cubicBezTo>
                  <a:cubicBezTo>
                    <a:pt x="199" y="1"/>
                    <a:pt x="194" y="2"/>
                    <a:pt x="190" y="2"/>
                  </a:cubicBezTo>
                  <a:cubicBezTo>
                    <a:pt x="190" y="3"/>
                    <a:pt x="186" y="3"/>
                    <a:pt x="184" y="3"/>
                  </a:cubicBezTo>
                  <a:cubicBezTo>
                    <a:pt x="183" y="2"/>
                    <a:pt x="181" y="3"/>
                    <a:pt x="181" y="2"/>
                  </a:cubicBezTo>
                  <a:cubicBezTo>
                    <a:pt x="175" y="0"/>
                    <a:pt x="170" y="4"/>
                    <a:pt x="164" y="2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158" y="2"/>
                    <a:pt x="153" y="1"/>
                    <a:pt x="150" y="2"/>
                  </a:cubicBezTo>
                  <a:cubicBezTo>
                    <a:pt x="147" y="2"/>
                    <a:pt x="146" y="2"/>
                    <a:pt x="144" y="2"/>
                  </a:cubicBezTo>
                  <a:cubicBezTo>
                    <a:pt x="78" y="2"/>
                    <a:pt x="78" y="2"/>
                    <a:pt x="78" y="2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80" y="1"/>
                    <a:pt x="86" y="1"/>
                    <a:pt x="85" y="1"/>
                  </a:cubicBezTo>
                  <a:cubicBezTo>
                    <a:pt x="77" y="1"/>
                    <a:pt x="69" y="1"/>
                    <a:pt x="61" y="2"/>
                  </a:cubicBezTo>
                  <a:cubicBezTo>
                    <a:pt x="42" y="4"/>
                    <a:pt x="20" y="3"/>
                    <a:pt x="2" y="7"/>
                  </a:cubicBezTo>
                  <a:cubicBezTo>
                    <a:pt x="3" y="7"/>
                    <a:pt x="4" y="7"/>
                    <a:pt x="4" y="7"/>
                  </a:cubicBezTo>
                  <a:cubicBezTo>
                    <a:pt x="3" y="7"/>
                    <a:pt x="2" y="8"/>
                    <a:pt x="1" y="9"/>
                  </a:cubicBezTo>
                  <a:cubicBezTo>
                    <a:pt x="2" y="9"/>
                    <a:pt x="3" y="9"/>
                    <a:pt x="3" y="9"/>
                  </a:cubicBezTo>
                  <a:cubicBezTo>
                    <a:pt x="3" y="10"/>
                    <a:pt x="2" y="10"/>
                    <a:pt x="1" y="10"/>
                  </a:cubicBezTo>
                  <a:cubicBezTo>
                    <a:pt x="2" y="10"/>
                    <a:pt x="3" y="10"/>
                    <a:pt x="4" y="1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3" y="12"/>
                    <a:pt x="0" y="12"/>
                    <a:pt x="1" y="13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4" y="15"/>
                    <a:pt x="0" y="15"/>
                    <a:pt x="2" y="16"/>
                  </a:cubicBezTo>
                  <a:cubicBezTo>
                    <a:pt x="2" y="16"/>
                    <a:pt x="3" y="17"/>
                    <a:pt x="4" y="17"/>
                  </a:cubicBezTo>
                  <a:cubicBezTo>
                    <a:pt x="4" y="17"/>
                    <a:pt x="3" y="17"/>
                    <a:pt x="3" y="17"/>
                  </a:cubicBezTo>
                  <a:cubicBezTo>
                    <a:pt x="3" y="17"/>
                    <a:pt x="3" y="18"/>
                    <a:pt x="2" y="18"/>
                  </a:cubicBezTo>
                  <a:cubicBezTo>
                    <a:pt x="5" y="19"/>
                    <a:pt x="2" y="21"/>
                    <a:pt x="6" y="21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5" y="21"/>
                    <a:pt x="6" y="22"/>
                    <a:pt x="7" y="22"/>
                  </a:cubicBezTo>
                  <a:cubicBezTo>
                    <a:pt x="6" y="23"/>
                    <a:pt x="4" y="22"/>
                    <a:pt x="3" y="23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5" y="25"/>
                    <a:pt x="5" y="26"/>
                    <a:pt x="5" y="26"/>
                  </a:cubicBezTo>
                  <a:cubicBezTo>
                    <a:pt x="6" y="26"/>
                    <a:pt x="7" y="26"/>
                    <a:pt x="8" y="27"/>
                  </a:cubicBezTo>
                  <a:cubicBezTo>
                    <a:pt x="7" y="27"/>
                    <a:pt x="6" y="27"/>
                    <a:pt x="5" y="27"/>
                  </a:cubicBezTo>
                  <a:cubicBezTo>
                    <a:pt x="6" y="27"/>
                    <a:pt x="8" y="27"/>
                    <a:pt x="7" y="28"/>
                  </a:cubicBezTo>
                  <a:cubicBezTo>
                    <a:pt x="7" y="28"/>
                    <a:pt x="7" y="28"/>
                    <a:pt x="6" y="28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4" y="29"/>
                    <a:pt x="8" y="30"/>
                    <a:pt x="7" y="31"/>
                  </a:cubicBezTo>
                  <a:cubicBezTo>
                    <a:pt x="8" y="32"/>
                    <a:pt x="10" y="33"/>
                    <a:pt x="12" y="33"/>
                  </a:cubicBezTo>
                  <a:cubicBezTo>
                    <a:pt x="11" y="34"/>
                    <a:pt x="9" y="33"/>
                    <a:pt x="8" y="34"/>
                  </a:cubicBezTo>
                  <a:cubicBezTo>
                    <a:pt x="6" y="34"/>
                    <a:pt x="9" y="34"/>
                    <a:pt x="7" y="34"/>
                  </a:cubicBezTo>
                  <a:cubicBezTo>
                    <a:pt x="8" y="36"/>
                    <a:pt x="12" y="34"/>
                    <a:pt x="14" y="36"/>
                  </a:cubicBezTo>
                  <a:cubicBezTo>
                    <a:pt x="12" y="37"/>
                    <a:pt x="9" y="35"/>
                    <a:pt x="8" y="37"/>
                  </a:cubicBezTo>
                  <a:cubicBezTo>
                    <a:pt x="10" y="37"/>
                    <a:pt x="11" y="37"/>
                    <a:pt x="12" y="37"/>
                  </a:cubicBezTo>
                  <a:cubicBezTo>
                    <a:pt x="10" y="38"/>
                    <a:pt x="9" y="38"/>
                    <a:pt x="9" y="39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8" y="40"/>
                    <a:pt x="12" y="43"/>
                    <a:pt x="8" y="42"/>
                  </a:cubicBezTo>
                  <a:cubicBezTo>
                    <a:pt x="10" y="42"/>
                    <a:pt x="10" y="42"/>
                    <a:pt x="10" y="42"/>
                  </a:cubicBezTo>
                  <a:cubicBezTo>
                    <a:pt x="9" y="43"/>
                    <a:pt x="12" y="43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7"/>
                    <a:pt x="14" y="46"/>
                    <a:pt x="15" y="47"/>
                  </a:cubicBezTo>
                  <a:cubicBezTo>
                    <a:pt x="13" y="48"/>
                    <a:pt x="10" y="48"/>
                    <a:pt x="10" y="48"/>
                  </a:cubicBezTo>
                  <a:cubicBezTo>
                    <a:pt x="11" y="49"/>
                    <a:pt x="11" y="49"/>
                    <a:pt x="11" y="49"/>
                  </a:cubicBezTo>
                  <a:cubicBezTo>
                    <a:pt x="11" y="49"/>
                    <a:pt x="10" y="49"/>
                    <a:pt x="9" y="49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2" y="50"/>
                    <a:pt x="12" y="50"/>
                    <a:pt x="12" y="50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4" y="51"/>
                    <a:pt x="13" y="52"/>
                    <a:pt x="11" y="52"/>
                  </a:cubicBezTo>
                  <a:cubicBezTo>
                    <a:pt x="12" y="52"/>
                    <a:pt x="12" y="52"/>
                    <a:pt x="12" y="52"/>
                  </a:cubicBezTo>
                  <a:cubicBezTo>
                    <a:pt x="12" y="53"/>
                    <a:pt x="12" y="53"/>
                    <a:pt x="11" y="53"/>
                  </a:cubicBezTo>
                  <a:cubicBezTo>
                    <a:pt x="13" y="53"/>
                    <a:pt x="16" y="52"/>
                    <a:pt x="17" y="53"/>
                  </a:cubicBezTo>
                  <a:cubicBezTo>
                    <a:pt x="15" y="55"/>
                    <a:pt x="12" y="53"/>
                    <a:pt x="11" y="54"/>
                  </a:cubicBezTo>
                  <a:cubicBezTo>
                    <a:pt x="14" y="55"/>
                    <a:pt x="18" y="55"/>
                    <a:pt x="22" y="55"/>
                  </a:cubicBezTo>
                  <a:cubicBezTo>
                    <a:pt x="18" y="57"/>
                    <a:pt x="14" y="56"/>
                    <a:pt x="9" y="57"/>
                  </a:cubicBezTo>
                  <a:cubicBezTo>
                    <a:pt x="10" y="57"/>
                    <a:pt x="11" y="57"/>
                    <a:pt x="12" y="58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6" y="59"/>
                    <a:pt x="16" y="59"/>
                    <a:pt x="16" y="59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3" y="61"/>
                    <a:pt x="13" y="60"/>
                    <a:pt x="12" y="61"/>
                  </a:cubicBezTo>
                  <a:cubicBezTo>
                    <a:pt x="14" y="62"/>
                    <a:pt x="15" y="62"/>
                    <a:pt x="17" y="62"/>
                  </a:cubicBezTo>
                  <a:cubicBezTo>
                    <a:pt x="28" y="67"/>
                    <a:pt x="44" y="68"/>
                    <a:pt x="58" y="68"/>
                  </a:cubicBezTo>
                  <a:cubicBezTo>
                    <a:pt x="58" y="68"/>
                    <a:pt x="58" y="68"/>
                    <a:pt x="58" y="68"/>
                  </a:cubicBezTo>
                  <a:cubicBezTo>
                    <a:pt x="83" y="69"/>
                    <a:pt x="83" y="69"/>
                    <a:pt x="83" y="69"/>
                  </a:cubicBezTo>
                  <a:cubicBezTo>
                    <a:pt x="84" y="70"/>
                    <a:pt x="86" y="70"/>
                    <a:pt x="88" y="70"/>
                  </a:cubicBezTo>
                  <a:cubicBezTo>
                    <a:pt x="137" y="67"/>
                    <a:pt x="190" y="70"/>
                    <a:pt x="238" y="70"/>
                  </a:cubicBezTo>
                  <a:cubicBezTo>
                    <a:pt x="241" y="71"/>
                    <a:pt x="245" y="71"/>
                    <a:pt x="247" y="70"/>
                  </a:cubicBezTo>
                  <a:cubicBezTo>
                    <a:pt x="305" y="70"/>
                    <a:pt x="305" y="70"/>
                    <a:pt x="305" y="70"/>
                  </a:cubicBezTo>
                  <a:cubicBezTo>
                    <a:pt x="304" y="70"/>
                    <a:pt x="304" y="70"/>
                    <a:pt x="304" y="70"/>
                  </a:cubicBezTo>
                  <a:cubicBezTo>
                    <a:pt x="310" y="70"/>
                    <a:pt x="315" y="70"/>
                    <a:pt x="321" y="69"/>
                  </a:cubicBezTo>
                  <a:cubicBezTo>
                    <a:pt x="322" y="70"/>
                    <a:pt x="322" y="70"/>
                    <a:pt x="322" y="70"/>
                  </a:cubicBezTo>
                  <a:cubicBezTo>
                    <a:pt x="337" y="69"/>
                    <a:pt x="337" y="69"/>
                    <a:pt x="337" y="69"/>
                  </a:cubicBezTo>
                  <a:cubicBezTo>
                    <a:pt x="360" y="68"/>
                    <a:pt x="380" y="70"/>
                    <a:pt x="402" y="68"/>
                  </a:cubicBezTo>
                  <a:cubicBezTo>
                    <a:pt x="398" y="67"/>
                    <a:pt x="394" y="68"/>
                    <a:pt x="391" y="67"/>
                  </a:cubicBezTo>
                  <a:cubicBezTo>
                    <a:pt x="400" y="67"/>
                    <a:pt x="408" y="65"/>
                    <a:pt x="417" y="64"/>
                  </a:cubicBezTo>
                  <a:cubicBezTo>
                    <a:pt x="383" y="64"/>
                    <a:pt x="348" y="64"/>
                    <a:pt x="313" y="63"/>
                  </a:cubicBezTo>
                  <a:close/>
                  <a:moveTo>
                    <a:pt x="336" y="14"/>
                  </a:moveTo>
                  <a:cubicBezTo>
                    <a:pt x="334" y="14"/>
                    <a:pt x="334" y="14"/>
                    <a:pt x="334" y="14"/>
                  </a:cubicBezTo>
                  <a:cubicBezTo>
                    <a:pt x="332" y="14"/>
                    <a:pt x="332" y="14"/>
                    <a:pt x="332" y="14"/>
                  </a:cubicBezTo>
                  <a:lnTo>
                    <a:pt x="336" y="14"/>
                  </a:lnTo>
                  <a:close/>
                  <a:moveTo>
                    <a:pt x="310" y="69"/>
                  </a:moveTo>
                  <a:cubicBezTo>
                    <a:pt x="312" y="69"/>
                    <a:pt x="314" y="68"/>
                    <a:pt x="316" y="69"/>
                  </a:cubicBezTo>
                  <a:cubicBezTo>
                    <a:pt x="314" y="69"/>
                    <a:pt x="312" y="69"/>
                    <a:pt x="310" y="69"/>
                  </a:cubicBezTo>
                  <a:close/>
                  <a:moveTo>
                    <a:pt x="322" y="66"/>
                  </a:moveTo>
                  <a:cubicBezTo>
                    <a:pt x="320" y="66"/>
                    <a:pt x="320" y="66"/>
                    <a:pt x="320" y="66"/>
                  </a:cubicBezTo>
                  <a:cubicBezTo>
                    <a:pt x="310" y="66"/>
                    <a:pt x="298" y="66"/>
                    <a:pt x="287" y="66"/>
                  </a:cubicBezTo>
                  <a:cubicBezTo>
                    <a:pt x="285" y="66"/>
                    <a:pt x="284" y="66"/>
                    <a:pt x="282" y="66"/>
                  </a:cubicBezTo>
                  <a:cubicBezTo>
                    <a:pt x="284" y="66"/>
                    <a:pt x="285" y="66"/>
                    <a:pt x="287" y="66"/>
                  </a:cubicBezTo>
                  <a:cubicBezTo>
                    <a:pt x="300" y="65"/>
                    <a:pt x="313" y="65"/>
                    <a:pt x="326" y="65"/>
                  </a:cubicBezTo>
                  <a:cubicBezTo>
                    <a:pt x="329" y="66"/>
                    <a:pt x="329" y="66"/>
                    <a:pt x="329" y="66"/>
                  </a:cubicBezTo>
                  <a:cubicBezTo>
                    <a:pt x="348" y="66"/>
                    <a:pt x="348" y="66"/>
                    <a:pt x="348" y="66"/>
                  </a:cubicBezTo>
                  <a:lnTo>
                    <a:pt x="322" y="66"/>
                  </a:lnTo>
                  <a:close/>
                  <a:moveTo>
                    <a:pt x="377" y="67"/>
                  </a:moveTo>
                  <a:cubicBezTo>
                    <a:pt x="369" y="67"/>
                    <a:pt x="360" y="67"/>
                    <a:pt x="353" y="67"/>
                  </a:cubicBezTo>
                  <a:cubicBezTo>
                    <a:pt x="353" y="66"/>
                    <a:pt x="353" y="66"/>
                    <a:pt x="353" y="66"/>
                  </a:cubicBezTo>
                  <a:cubicBezTo>
                    <a:pt x="360" y="67"/>
                    <a:pt x="369" y="67"/>
                    <a:pt x="377" y="67"/>
                  </a:cubicBezTo>
                  <a:cubicBezTo>
                    <a:pt x="381" y="67"/>
                    <a:pt x="385" y="67"/>
                    <a:pt x="389" y="67"/>
                  </a:cubicBezTo>
                  <a:cubicBezTo>
                    <a:pt x="385" y="67"/>
                    <a:pt x="381" y="67"/>
                    <a:pt x="377" y="67"/>
                  </a:cubicBezTo>
                  <a:close/>
                </a:path>
              </a:pathLst>
            </a:custGeom>
            <a:solidFill>
              <a:srgbClr val="CE383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5" name="矩形 4"/>
          <p:cNvSpPr/>
          <p:nvPr/>
        </p:nvSpPr>
        <p:spPr>
          <a:xfrm>
            <a:off x="3143885" y="601980"/>
            <a:ext cx="5341620" cy="58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第四部分：引擎</a:t>
            </a:r>
            <a:r>
              <a:rPr lang="en-US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.</a:t>
            </a:r>
            <a:r>
              <a:rPr lang="zh-CN" altLang="en-US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驱动</a:t>
            </a:r>
            <a:r>
              <a:rPr lang="zh-CN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的</a:t>
            </a:r>
            <a:r>
              <a:rPr lang="zh-CN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飞轮</a:t>
            </a:r>
            <a:endParaRPr lang="zh-CN" altLang="zh-CN" sz="3200" dirty="0">
              <a:solidFill>
                <a:schemeClr val="bg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-57785" y="5852893"/>
            <a:ext cx="12311842" cy="671573"/>
            <a:chOff x="-12700" y="6201508"/>
            <a:chExt cx="12311842" cy="671573"/>
          </a:xfrm>
        </p:grpSpPr>
        <p:pic>
          <p:nvPicPr>
            <p:cNvPr id="15" name="图片 1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-12700" y="6201508"/>
              <a:ext cx="5435600" cy="669192"/>
            </a:xfrm>
            <a:prstGeom prst="rect">
              <a:avLst/>
            </a:prstGeom>
          </p:spPr>
        </p:pic>
        <p:pic>
          <p:nvPicPr>
            <p:cNvPr id="16" name="图片 15"/>
            <p:cNvPicPr>
              <a:picLocks noChangeAspect="1"/>
            </p:cNvPicPr>
            <p:nvPr/>
          </p:nvPicPr>
          <p:blipFill rotWithShape="1">
            <a:blip r:embed="rId1"/>
            <a:srcRect l="35966" r="2"/>
            <a:stretch>
              <a:fillRect/>
            </a:stretch>
          </p:blipFill>
          <p:spPr>
            <a:xfrm>
              <a:off x="5379245" y="6203889"/>
              <a:ext cx="3480586" cy="669192"/>
            </a:xfrm>
            <a:prstGeom prst="rect">
              <a:avLst/>
            </a:prstGeom>
          </p:spPr>
        </p:pic>
        <p:pic>
          <p:nvPicPr>
            <p:cNvPr id="17" name="图片 16"/>
            <p:cNvPicPr>
              <a:picLocks noChangeAspect="1"/>
            </p:cNvPicPr>
            <p:nvPr/>
          </p:nvPicPr>
          <p:blipFill rotWithShape="1">
            <a:blip r:embed="rId1"/>
            <a:srcRect l="35966" r="2"/>
            <a:stretch>
              <a:fillRect/>
            </a:stretch>
          </p:blipFill>
          <p:spPr>
            <a:xfrm>
              <a:off x="8818556" y="6203889"/>
              <a:ext cx="3480586" cy="669192"/>
            </a:xfrm>
            <a:prstGeom prst="rect">
              <a:avLst/>
            </a:prstGeom>
          </p:spPr>
        </p:pic>
      </p:grpSp>
      <p:grpSp>
        <p:nvGrpSpPr>
          <p:cNvPr id="102" name="组合 101"/>
          <p:cNvGrpSpPr/>
          <p:nvPr/>
        </p:nvGrpSpPr>
        <p:grpSpPr>
          <a:xfrm>
            <a:off x="-12700" y="504141"/>
            <a:ext cx="3748202" cy="427904"/>
            <a:chOff x="-12700" y="504141"/>
            <a:chExt cx="3748202" cy="427904"/>
          </a:xfrm>
        </p:grpSpPr>
        <p:sp>
          <p:nvSpPr>
            <p:cNvPr id="103" name="Freeform 22"/>
            <p:cNvSpPr/>
            <p:nvPr/>
          </p:nvSpPr>
          <p:spPr bwMode="auto">
            <a:xfrm>
              <a:off x="1712685" y="504141"/>
              <a:ext cx="2022817" cy="427904"/>
            </a:xfrm>
            <a:custGeom>
              <a:avLst/>
              <a:gdLst>
                <a:gd name="T0" fmla="*/ 832 w 1200"/>
                <a:gd name="T1" fmla="*/ 248 h 252"/>
                <a:gd name="T2" fmla="*/ 832 w 1200"/>
                <a:gd name="T3" fmla="*/ 248 h 252"/>
                <a:gd name="T4" fmla="*/ 772 w 1200"/>
                <a:gd name="T5" fmla="*/ 188 h 252"/>
                <a:gd name="T6" fmla="*/ 832 w 1200"/>
                <a:gd name="T7" fmla="*/ 128 h 252"/>
                <a:gd name="T8" fmla="*/ 880 w 1200"/>
                <a:gd name="T9" fmla="*/ 128 h 252"/>
                <a:gd name="T10" fmla="*/ 880 w 1200"/>
                <a:gd name="T11" fmla="*/ 127 h 252"/>
                <a:gd name="T12" fmla="*/ 940 w 1200"/>
                <a:gd name="T13" fmla="*/ 64 h 252"/>
                <a:gd name="T14" fmla="*/ 880 w 1200"/>
                <a:gd name="T15" fmla="*/ 0 h 252"/>
                <a:gd name="T16" fmla="*/ 880 w 1200"/>
                <a:gd name="T17" fmla="*/ 0 h 252"/>
                <a:gd name="T18" fmla="*/ 0 w 1200"/>
                <a:gd name="T19" fmla="*/ 0 h 252"/>
                <a:gd name="T20" fmla="*/ 0 w 1200"/>
                <a:gd name="T21" fmla="*/ 4 h 252"/>
                <a:gd name="T22" fmla="*/ 876 w 1200"/>
                <a:gd name="T23" fmla="*/ 4 h 252"/>
                <a:gd name="T24" fmla="*/ 936 w 1200"/>
                <a:gd name="T25" fmla="*/ 64 h 252"/>
                <a:gd name="T26" fmla="*/ 876 w 1200"/>
                <a:gd name="T27" fmla="*/ 124 h 252"/>
                <a:gd name="T28" fmla="*/ 876 w 1200"/>
                <a:gd name="T29" fmla="*/ 124 h 252"/>
                <a:gd name="T30" fmla="*/ 832 w 1200"/>
                <a:gd name="T31" fmla="*/ 124 h 252"/>
                <a:gd name="T32" fmla="*/ 768 w 1200"/>
                <a:gd name="T33" fmla="*/ 188 h 252"/>
                <a:gd name="T34" fmla="*/ 832 w 1200"/>
                <a:gd name="T35" fmla="*/ 252 h 252"/>
                <a:gd name="T36" fmla="*/ 832 w 1200"/>
                <a:gd name="T37" fmla="*/ 252 h 252"/>
                <a:gd name="T38" fmla="*/ 1200 w 1200"/>
                <a:gd name="T39" fmla="*/ 252 h 252"/>
                <a:gd name="T40" fmla="*/ 1200 w 1200"/>
                <a:gd name="T41" fmla="*/ 248 h 252"/>
                <a:gd name="T42" fmla="*/ 832 w 1200"/>
                <a:gd name="T43" fmla="*/ 248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00" h="252">
                  <a:moveTo>
                    <a:pt x="832" y="248"/>
                  </a:moveTo>
                  <a:cubicBezTo>
                    <a:pt x="832" y="248"/>
                    <a:pt x="832" y="248"/>
                    <a:pt x="832" y="248"/>
                  </a:cubicBezTo>
                  <a:cubicBezTo>
                    <a:pt x="800" y="248"/>
                    <a:pt x="772" y="221"/>
                    <a:pt x="772" y="188"/>
                  </a:cubicBezTo>
                  <a:cubicBezTo>
                    <a:pt x="772" y="155"/>
                    <a:pt x="800" y="128"/>
                    <a:pt x="832" y="128"/>
                  </a:cubicBezTo>
                  <a:cubicBezTo>
                    <a:pt x="880" y="128"/>
                    <a:pt x="880" y="128"/>
                    <a:pt x="880" y="128"/>
                  </a:cubicBezTo>
                  <a:cubicBezTo>
                    <a:pt x="880" y="127"/>
                    <a:pt x="880" y="127"/>
                    <a:pt x="880" y="127"/>
                  </a:cubicBezTo>
                  <a:cubicBezTo>
                    <a:pt x="914" y="125"/>
                    <a:pt x="940" y="98"/>
                    <a:pt x="940" y="64"/>
                  </a:cubicBezTo>
                  <a:cubicBezTo>
                    <a:pt x="940" y="30"/>
                    <a:pt x="914" y="2"/>
                    <a:pt x="880" y="0"/>
                  </a:cubicBezTo>
                  <a:cubicBezTo>
                    <a:pt x="880" y="0"/>
                    <a:pt x="880" y="0"/>
                    <a:pt x="88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876" y="4"/>
                    <a:pt x="876" y="4"/>
                    <a:pt x="876" y="4"/>
                  </a:cubicBezTo>
                  <a:cubicBezTo>
                    <a:pt x="908" y="4"/>
                    <a:pt x="936" y="31"/>
                    <a:pt x="936" y="64"/>
                  </a:cubicBezTo>
                  <a:cubicBezTo>
                    <a:pt x="936" y="97"/>
                    <a:pt x="908" y="124"/>
                    <a:pt x="876" y="124"/>
                  </a:cubicBezTo>
                  <a:cubicBezTo>
                    <a:pt x="876" y="124"/>
                    <a:pt x="876" y="124"/>
                    <a:pt x="876" y="124"/>
                  </a:cubicBezTo>
                  <a:cubicBezTo>
                    <a:pt x="832" y="124"/>
                    <a:pt x="832" y="124"/>
                    <a:pt x="832" y="124"/>
                  </a:cubicBezTo>
                  <a:cubicBezTo>
                    <a:pt x="800" y="124"/>
                    <a:pt x="768" y="153"/>
                    <a:pt x="768" y="188"/>
                  </a:cubicBezTo>
                  <a:cubicBezTo>
                    <a:pt x="768" y="223"/>
                    <a:pt x="800" y="252"/>
                    <a:pt x="832" y="252"/>
                  </a:cubicBezTo>
                  <a:cubicBezTo>
                    <a:pt x="832" y="252"/>
                    <a:pt x="832" y="252"/>
                    <a:pt x="832" y="252"/>
                  </a:cubicBezTo>
                  <a:cubicBezTo>
                    <a:pt x="1200" y="252"/>
                    <a:pt x="1200" y="252"/>
                    <a:pt x="1200" y="252"/>
                  </a:cubicBezTo>
                  <a:cubicBezTo>
                    <a:pt x="1200" y="248"/>
                    <a:pt x="1200" y="248"/>
                    <a:pt x="1200" y="248"/>
                  </a:cubicBezTo>
                  <a:lnTo>
                    <a:pt x="832" y="248"/>
                  </a:lnTo>
                  <a:close/>
                </a:path>
              </a:pathLst>
            </a:custGeom>
            <a:solidFill>
              <a:srgbClr val="CE3836"/>
            </a:solidFill>
            <a:ln w="63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cxnSp>
          <p:nvCxnSpPr>
            <p:cNvPr id="104" name="直接连接符 103"/>
            <p:cNvCxnSpPr/>
            <p:nvPr/>
          </p:nvCxnSpPr>
          <p:spPr>
            <a:xfrm>
              <a:off x="-12700" y="504141"/>
              <a:ext cx="1725385" cy="0"/>
            </a:xfrm>
            <a:prstGeom prst="line">
              <a:avLst/>
            </a:prstGeom>
            <a:ln>
              <a:solidFill>
                <a:srgbClr val="CE383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组合 110"/>
          <p:cNvGrpSpPr/>
          <p:nvPr/>
        </p:nvGrpSpPr>
        <p:grpSpPr>
          <a:xfrm flipH="1">
            <a:off x="8443798" y="504141"/>
            <a:ext cx="3748202" cy="427904"/>
            <a:chOff x="-12700" y="504141"/>
            <a:chExt cx="3748202" cy="427904"/>
          </a:xfrm>
        </p:grpSpPr>
        <p:sp>
          <p:nvSpPr>
            <p:cNvPr id="112" name="Freeform 22"/>
            <p:cNvSpPr/>
            <p:nvPr/>
          </p:nvSpPr>
          <p:spPr bwMode="auto">
            <a:xfrm>
              <a:off x="1712685" y="504141"/>
              <a:ext cx="2022817" cy="427904"/>
            </a:xfrm>
            <a:custGeom>
              <a:avLst/>
              <a:gdLst>
                <a:gd name="T0" fmla="*/ 832 w 1200"/>
                <a:gd name="T1" fmla="*/ 248 h 252"/>
                <a:gd name="T2" fmla="*/ 832 w 1200"/>
                <a:gd name="T3" fmla="*/ 248 h 252"/>
                <a:gd name="T4" fmla="*/ 772 w 1200"/>
                <a:gd name="T5" fmla="*/ 188 h 252"/>
                <a:gd name="T6" fmla="*/ 832 w 1200"/>
                <a:gd name="T7" fmla="*/ 128 h 252"/>
                <a:gd name="T8" fmla="*/ 880 w 1200"/>
                <a:gd name="T9" fmla="*/ 128 h 252"/>
                <a:gd name="T10" fmla="*/ 880 w 1200"/>
                <a:gd name="T11" fmla="*/ 127 h 252"/>
                <a:gd name="T12" fmla="*/ 940 w 1200"/>
                <a:gd name="T13" fmla="*/ 64 h 252"/>
                <a:gd name="T14" fmla="*/ 880 w 1200"/>
                <a:gd name="T15" fmla="*/ 0 h 252"/>
                <a:gd name="T16" fmla="*/ 880 w 1200"/>
                <a:gd name="T17" fmla="*/ 0 h 252"/>
                <a:gd name="T18" fmla="*/ 0 w 1200"/>
                <a:gd name="T19" fmla="*/ 0 h 252"/>
                <a:gd name="T20" fmla="*/ 0 w 1200"/>
                <a:gd name="T21" fmla="*/ 4 h 252"/>
                <a:gd name="T22" fmla="*/ 876 w 1200"/>
                <a:gd name="T23" fmla="*/ 4 h 252"/>
                <a:gd name="T24" fmla="*/ 936 w 1200"/>
                <a:gd name="T25" fmla="*/ 64 h 252"/>
                <a:gd name="T26" fmla="*/ 876 w 1200"/>
                <a:gd name="T27" fmla="*/ 124 h 252"/>
                <a:gd name="T28" fmla="*/ 876 w 1200"/>
                <a:gd name="T29" fmla="*/ 124 h 252"/>
                <a:gd name="T30" fmla="*/ 832 w 1200"/>
                <a:gd name="T31" fmla="*/ 124 h 252"/>
                <a:gd name="T32" fmla="*/ 768 w 1200"/>
                <a:gd name="T33" fmla="*/ 188 h 252"/>
                <a:gd name="T34" fmla="*/ 832 w 1200"/>
                <a:gd name="T35" fmla="*/ 252 h 252"/>
                <a:gd name="T36" fmla="*/ 832 w 1200"/>
                <a:gd name="T37" fmla="*/ 252 h 252"/>
                <a:gd name="T38" fmla="*/ 1200 w 1200"/>
                <a:gd name="T39" fmla="*/ 252 h 252"/>
                <a:gd name="T40" fmla="*/ 1200 w 1200"/>
                <a:gd name="T41" fmla="*/ 248 h 252"/>
                <a:gd name="T42" fmla="*/ 832 w 1200"/>
                <a:gd name="T43" fmla="*/ 248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00" h="252">
                  <a:moveTo>
                    <a:pt x="832" y="248"/>
                  </a:moveTo>
                  <a:cubicBezTo>
                    <a:pt x="832" y="248"/>
                    <a:pt x="832" y="248"/>
                    <a:pt x="832" y="248"/>
                  </a:cubicBezTo>
                  <a:cubicBezTo>
                    <a:pt x="800" y="248"/>
                    <a:pt x="772" y="221"/>
                    <a:pt x="772" y="188"/>
                  </a:cubicBezTo>
                  <a:cubicBezTo>
                    <a:pt x="772" y="155"/>
                    <a:pt x="800" y="128"/>
                    <a:pt x="832" y="128"/>
                  </a:cubicBezTo>
                  <a:cubicBezTo>
                    <a:pt x="880" y="128"/>
                    <a:pt x="880" y="128"/>
                    <a:pt x="880" y="128"/>
                  </a:cubicBezTo>
                  <a:cubicBezTo>
                    <a:pt x="880" y="127"/>
                    <a:pt x="880" y="127"/>
                    <a:pt x="880" y="127"/>
                  </a:cubicBezTo>
                  <a:cubicBezTo>
                    <a:pt x="914" y="125"/>
                    <a:pt x="940" y="98"/>
                    <a:pt x="940" y="64"/>
                  </a:cubicBezTo>
                  <a:cubicBezTo>
                    <a:pt x="940" y="30"/>
                    <a:pt x="914" y="2"/>
                    <a:pt x="880" y="0"/>
                  </a:cubicBezTo>
                  <a:cubicBezTo>
                    <a:pt x="880" y="0"/>
                    <a:pt x="880" y="0"/>
                    <a:pt x="88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876" y="4"/>
                    <a:pt x="876" y="4"/>
                    <a:pt x="876" y="4"/>
                  </a:cubicBezTo>
                  <a:cubicBezTo>
                    <a:pt x="908" y="4"/>
                    <a:pt x="936" y="31"/>
                    <a:pt x="936" y="64"/>
                  </a:cubicBezTo>
                  <a:cubicBezTo>
                    <a:pt x="936" y="97"/>
                    <a:pt x="908" y="124"/>
                    <a:pt x="876" y="124"/>
                  </a:cubicBezTo>
                  <a:cubicBezTo>
                    <a:pt x="876" y="124"/>
                    <a:pt x="876" y="124"/>
                    <a:pt x="876" y="124"/>
                  </a:cubicBezTo>
                  <a:cubicBezTo>
                    <a:pt x="832" y="124"/>
                    <a:pt x="832" y="124"/>
                    <a:pt x="832" y="124"/>
                  </a:cubicBezTo>
                  <a:cubicBezTo>
                    <a:pt x="800" y="124"/>
                    <a:pt x="768" y="153"/>
                    <a:pt x="768" y="188"/>
                  </a:cubicBezTo>
                  <a:cubicBezTo>
                    <a:pt x="768" y="223"/>
                    <a:pt x="800" y="252"/>
                    <a:pt x="832" y="252"/>
                  </a:cubicBezTo>
                  <a:cubicBezTo>
                    <a:pt x="832" y="252"/>
                    <a:pt x="832" y="252"/>
                    <a:pt x="832" y="252"/>
                  </a:cubicBezTo>
                  <a:cubicBezTo>
                    <a:pt x="1200" y="252"/>
                    <a:pt x="1200" y="252"/>
                    <a:pt x="1200" y="252"/>
                  </a:cubicBezTo>
                  <a:cubicBezTo>
                    <a:pt x="1200" y="248"/>
                    <a:pt x="1200" y="248"/>
                    <a:pt x="1200" y="248"/>
                  </a:cubicBezTo>
                  <a:lnTo>
                    <a:pt x="832" y="248"/>
                  </a:lnTo>
                  <a:close/>
                </a:path>
              </a:pathLst>
            </a:custGeom>
            <a:solidFill>
              <a:srgbClr val="CE3836"/>
            </a:solidFill>
            <a:ln w="63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cxnSp>
          <p:nvCxnSpPr>
            <p:cNvPr id="113" name="直接连接符 112"/>
            <p:cNvCxnSpPr/>
            <p:nvPr/>
          </p:nvCxnSpPr>
          <p:spPr>
            <a:xfrm>
              <a:off x="-12700" y="504141"/>
              <a:ext cx="1725385" cy="0"/>
            </a:xfrm>
            <a:prstGeom prst="line">
              <a:avLst/>
            </a:prstGeom>
            <a:ln>
              <a:solidFill>
                <a:srgbClr val="CE383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文本框 2"/>
          <p:cNvSpPr txBox="1"/>
          <p:nvPr/>
        </p:nvSpPr>
        <p:spPr>
          <a:xfrm>
            <a:off x="541020" y="1302385"/>
            <a:ext cx="11067415" cy="4436110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sz="4000" b="1" u="sng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</a:rPr>
              <a:t>管理飞轮：价值实现的三级推进</a:t>
            </a:r>
            <a:endParaRPr lang="zh-CN" sz="4000" b="1" u="sng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altLang="en-US" sz="36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核心论断：</a:t>
            </a:r>
            <a:endParaRPr lang="zh-CN" altLang="en-US" sz="3600" b="1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   1.  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【启动】</a:t>
            </a: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三方协议奠定规则底座。</a:t>
            </a:r>
            <a:endParaRPr lang="zh-CN" altLang="en-US" sz="28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   2.  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【驱动】</a:t>
            </a: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延误分析工作站呈现客观责任图谱。</a:t>
            </a:r>
            <a:endParaRPr lang="zh-CN" altLang="en-US" sz="28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   3.  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【升华】</a:t>
            </a: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数据驱动的共识，反向强化信任与系统依赖。</a:t>
            </a:r>
            <a:endParaRPr lang="zh-CN" altLang="en-US" sz="28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   *   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飞轮效应：</a:t>
            </a: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轻盈转动，将经验、工具与数据，升维为对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整体性工期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的系统掌控感。</a:t>
            </a:r>
            <a:endParaRPr lang="zh-CN" altLang="en-US" sz="28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endParaRPr lang="zh-CN" altLang="en-US" sz="280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组合 107"/>
          <p:cNvGrpSpPr/>
          <p:nvPr/>
        </p:nvGrpSpPr>
        <p:grpSpPr>
          <a:xfrm>
            <a:off x="3064626" y="586776"/>
            <a:ext cx="5477442" cy="510071"/>
            <a:chOff x="3446010" y="586776"/>
            <a:chExt cx="5180317" cy="510071"/>
          </a:xfrm>
        </p:grpSpPr>
        <p:sp>
          <p:nvSpPr>
            <p:cNvPr id="109" name="Freeform 173"/>
            <p:cNvSpPr>
              <a:spLocks noEditPoints="1"/>
            </p:cNvSpPr>
            <p:nvPr/>
          </p:nvSpPr>
          <p:spPr bwMode="auto">
            <a:xfrm flipH="1">
              <a:off x="4585863" y="586776"/>
              <a:ext cx="4040464" cy="510071"/>
            </a:xfrm>
            <a:custGeom>
              <a:avLst/>
              <a:gdLst>
                <a:gd name="T0" fmla="*/ 326 w 419"/>
                <a:gd name="T1" fmla="*/ 62 h 71"/>
                <a:gd name="T2" fmla="*/ 406 w 419"/>
                <a:gd name="T3" fmla="*/ 61 h 71"/>
                <a:gd name="T4" fmla="*/ 317 w 419"/>
                <a:gd name="T5" fmla="*/ 56 h 71"/>
                <a:gd name="T6" fmla="*/ 400 w 419"/>
                <a:gd name="T7" fmla="*/ 55 h 71"/>
                <a:gd name="T8" fmla="*/ 371 w 419"/>
                <a:gd name="T9" fmla="*/ 55 h 71"/>
                <a:gd name="T10" fmla="*/ 403 w 419"/>
                <a:gd name="T11" fmla="*/ 53 h 71"/>
                <a:gd name="T12" fmla="*/ 408 w 419"/>
                <a:gd name="T13" fmla="*/ 50 h 71"/>
                <a:gd name="T14" fmla="*/ 385 w 419"/>
                <a:gd name="T15" fmla="*/ 46 h 71"/>
                <a:gd name="T16" fmla="*/ 381 w 419"/>
                <a:gd name="T17" fmla="*/ 43 h 71"/>
                <a:gd name="T18" fmla="*/ 378 w 419"/>
                <a:gd name="T19" fmla="*/ 39 h 71"/>
                <a:gd name="T20" fmla="*/ 329 w 419"/>
                <a:gd name="T21" fmla="*/ 35 h 71"/>
                <a:gd name="T22" fmla="*/ 377 w 419"/>
                <a:gd name="T23" fmla="*/ 34 h 71"/>
                <a:gd name="T24" fmla="*/ 320 w 419"/>
                <a:gd name="T25" fmla="*/ 30 h 71"/>
                <a:gd name="T26" fmla="*/ 370 w 419"/>
                <a:gd name="T27" fmla="*/ 28 h 71"/>
                <a:gd name="T28" fmla="*/ 371 w 419"/>
                <a:gd name="T29" fmla="*/ 28 h 71"/>
                <a:gd name="T30" fmla="*/ 359 w 419"/>
                <a:gd name="T31" fmla="*/ 25 h 71"/>
                <a:gd name="T32" fmla="*/ 326 w 419"/>
                <a:gd name="T33" fmla="*/ 22 h 71"/>
                <a:gd name="T34" fmla="*/ 366 w 419"/>
                <a:gd name="T35" fmla="*/ 19 h 71"/>
                <a:gd name="T36" fmla="*/ 342 w 419"/>
                <a:gd name="T37" fmla="*/ 16 h 71"/>
                <a:gd name="T38" fmla="*/ 359 w 419"/>
                <a:gd name="T39" fmla="*/ 14 h 71"/>
                <a:gd name="T40" fmla="*/ 348 w 419"/>
                <a:gd name="T41" fmla="*/ 12 h 71"/>
                <a:gd name="T42" fmla="*/ 283 w 419"/>
                <a:gd name="T43" fmla="*/ 7 h 71"/>
                <a:gd name="T44" fmla="*/ 382 w 419"/>
                <a:gd name="T45" fmla="*/ 9 h 71"/>
                <a:gd name="T46" fmla="*/ 342 w 419"/>
                <a:gd name="T47" fmla="*/ 5 h 71"/>
                <a:gd name="T48" fmla="*/ 334 w 419"/>
                <a:gd name="T49" fmla="*/ 5 h 71"/>
                <a:gd name="T50" fmla="*/ 324 w 419"/>
                <a:gd name="T51" fmla="*/ 4 h 71"/>
                <a:gd name="T52" fmla="*/ 280 w 419"/>
                <a:gd name="T53" fmla="*/ 4 h 71"/>
                <a:gd name="T54" fmla="*/ 255 w 419"/>
                <a:gd name="T55" fmla="*/ 3 h 71"/>
                <a:gd name="T56" fmla="*/ 237 w 419"/>
                <a:gd name="T57" fmla="*/ 3 h 71"/>
                <a:gd name="T58" fmla="*/ 214 w 419"/>
                <a:gd name="T59" fmla="*/ 2 h 71"/>
                <a:gd name="T60" fmla="*/ 184 w 419"/>
                <a:gd name="T61" fmla="*/ 3 h 71"/>
                <a:gd name="T62" fmla="*/ 162 w 419"/>
                <a:gd name="T63" fmla="*/ 2 h 71"/>
                <a:gd name="T64" fmla="*/ 78 w 419"/>
                <a:gd name="T65" fmla="*/ 2 h 71"/>
                <a:gd name="T66" fmla="*/ 2 w 419"/>
                <a:gd name="T67" fmla="*/ 7 h 71"/>
                <a:gd name="T68" fmla="*/ 1 w 419"/>
                <a:gd name="T69" fmla="*/ 10 h 71"/>
                <a:gd name="T70" fmla="*/ 4 w 419"/>
                <a:gd name="T71" fmla="*/ 14 h 71"/>
                <a:gd name="T72" fmla="*/ 2 w 419"/>
                <a:gd name="T73" fmla="*/ 18 h 71"/>
                <a:gd name="T74" fmla="*/ 3 w 419"/>
                <a:gd name="T75" fmla="*/ 23 h 71"/>
                <a:gd name="T76" fmla="*/ 5 w 419"/>
                <a:gd name="T77" fmla="*/ 26 h 71"/>
                <a:gd name="T78" fmla="*/ 6 w 419"/>
                <a:gd name="T79" fmla="*/ 28 h 71"/>
                <a:gd name="T80" fmla="*/ 8 w 419"/>
                <a:gd name="T81" fmla="*/ 34 h 71"/>
                <a:gd name="T82" fmla="*/ 12 w 419"/>
                <a:gd name="T83" fmla="*/ 37 h 71"/>
                <a:gd name="T84" fmla="*/ 10 w 419"/>
                <a:gd name="T85" fmla="*/ 42 h 71"/>
                <a:gd name="T86" fmla="*/ 15 w 419"/>
                <a:gd name="T87" fmla="*/ 47 h 71"/>
                <a:gd name="T88" fmla="*/ 13 w 419"/>
                <a:gd name="T89" fmla="*/ 50 h 71"/>
                <a:gd name="T90" fmla="*/ 12 w 419"/>
                <a:gd name="T91" fmla="*/ 52 h 71"/>
                <a:gd name="T92" fmla="*/ 22 w 419"/>
                <a:gd name="T93" fmla="*/ 55 h 71"/>
                <a:gd name="T94" fmla="*/ 16 w 419"/>
                <a:gd name="T95" fmla="*/ 59 h 71"/>
                <a:gd name="T96" fmla="*/ 17 w 419"/>
                <a:gd name="T97" fmla="*/ 62 h 71"/>
                <a:gd name="T98" fmla="*/ 88 w 419"/>
                <a:gd name="T99" fmla="*/ 70 h 71"/>
                <a:gd name="T100" fmla="*/ 304 w 419"/>
                <a:gd name="T101" fmla="*/ 70 h 71"/>
                <a:gd name="T102" fmla="*/ 402 w 419"/>
                <a:gd name="T103" fmla="*/ 68 h 71"/>
                <a:gd name="T104" fmla="*/ 336 w 419"/>
                <a:gd name="T105" fmla="*/ 14 h 71"/>
                <a:gd name="T106" fmla="*/ 310 w 419"/>
                <a:gd name="T107" fmla="*/ 69 h 71"/>
                <a:gd name="T108" fmla="*/ 320 w 419"/>
                <a:gd name="T109" fmla="*/ 66 h 71"/>
                <a:gd name="T110" fmla="*/ 326 w 419"/>
                <a:gd name="T111" fmla="*/ 65 h 71"/>
                <a:gd name="T112" fmla="*/ 377 w 419"/>
                <a:gd name="T113" fmla="*/ 67 h 71"/>
                <a:gd name="T114" fmla="*/ 389 w 419"/>
                <a:gd name="T115" fmla="*/ 67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19" h="71">
                  <a:moveTo>
                    <a:pt x="313" y="63"/>
                  </a:moveTo>
                  <a:cubicBezTo>
                    <a:pt x="313" y="62"/>
                    <a:pt x="313" y="62"/>
                    <a:pt x="313" y="62"/>
                  </a:cubicBezTo>
                  <a:cubicBezTo>
                    <a:pt x="317" y="62"/>
                    <a:pt x="321" y="62"/>
                    <a:pt x="325" y="62"/>
                  </a:cubicBezTo>
                  <a:cubicBezTo>
                    <a:pt x="326" y="62"/>
                    <a:pt x="326" y="62"/>
                    <a:pt x="326" y="62"/>
                  </a:cubicBezTo>
                  <a:cubicBezTo>
                    <a:pt x="325" y="62"/>
                    <a:pt x="323" y="62"/>
                    <a:pt x="322" y="61"/>
                  </a:cubicBezTo>
                  <a:cubicBezTo>
                    <a:pt x="353" y="61"/>
                    <a:pt x="353" y="61"/>
                    <a:pt x="353" y="61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72" y="61"/>
                    <a:pt x="390" y="62"/>
                    <a:pt x="406" y="61"/>
                  </a:cubicBezTo>
                  <a:cubicBezTo>
                    <a:pt x="404" y="60"/>
                    <a:pt x="404" y="60"/>
                    <a:pt x="404" y="60"/>
                  </a:cubicBezTo>
                  <a:cubicBezTo>
                    <a:pt x="409" y="60"/>
                    <a:pt x="415" y="60"/>
                    <a:pt x="419" y="59"/>
                  </a:cubicBezTo>
                  <a:cubicBezTo>
                    <a:pt x="384" y="58"/>
                    <a:pt x="349" y="60"/>
                    <a:pt x="316" y="57"/>
                  </a:cubicBezTo>
                  <a:cubicBezTo>
                    <a:pt x="316" y="57"/>
                    <a:pt x="317" y="57"/>
                    <a:pt x="317" y="56"/>
                  </a:cubicBezTo>
                  <a:cubicBezTo>
                    <a:pt x="349" y="56"/>
                    <a:pt x="382" y="59"/>
                    <a:pt x="414" y="57"/>
                  </a:cubicBezTo>
                  <a:cubicBezTo>
                    <a:pt x="405" y="56"/>
                    <a:pt x="394" y="56"/>
                    <a:pt x="385" y="55"/>
                  </a:cubicBezTo>
                  <a:cubicBezTo>
                    <a:pt x="385" y="55"/>
                    <a:pt x="385" y="55"/>
                    <a:pt x="385" y="55"/>
                  </a:cubicBezTo>
                  <a:cubicBezTo>
                    <a:pt x="400" y="55"/>
                    <a:pt x="400" y="55"/>
                    <a:pt x="400" y="55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55"/>
                    <a:pt x="378" y="55"/>
                    <a:pt x="377" y="55"/>
                  </a:cubicBezTo>
                  <a:cubicBezTo>
                    <a:pt x="376" y="55"/>
                    <a:pt x="374" y="55"/>
                    <a:pt x="374" y="54"/>
                  </a:cubicBezTo>
                  <a:cubicBezTo>
                    <a:pt x="373" y="55"/>
                    <a:pt x="371" y="54"/>
                    <a:pt x="371" y="55"/>
                  </a:cubicBezTo>
                  <a:cubicBezTo>
                    <a:pt x="363" y="55"/>
                    <a:pt x="354" y="54"/>
                    <a:pt x="344" y="54"/>
                  </a:cubicBezTo>
                  <a:cubicBezTo>
                    <a:pt x="343" y="53"/>
                    <a:pt x="343" y="53"/>
                    <a:pt x="343" y="53"/>
                  </a:cubicBezTo>
                  <a:cubicBezTo>
                    <a:pt x="345" y="53"/>
                    <a:pt x="345" y="53"/>
                    <a:pt x="345" y="53"/>
                  </a:cubicBezTo>
                  <a:cubicBezTo>
                    <a:pt x="365" y="53"/>
                    <a:pt x="385" y="54"/>
                    <a:pt x="403" y="53"/>
                  </a:cubicBezTo>
                  <a:cubicBezTo>
                    <a:pt x="379" y="52"/>
                    <a:pt x="353" y="52"/>
                    <a:pt x="329" y="50"/>
                  </a:cubicBezTo>
                  <a:cubicBezTo>
                    <a:pt x="349" y="50"/>
                    <a:pt x="370" y="51"/>
                    <a:pt x="391" y="51"/>
                  </a:cubicBezTo>
                  <a:cubicBezTo>
                    <a:pt x="393" y="50"/>
                    <a:pt x="393" y="50"/>
                    <a:pt x="393" y="50"/>
                  </a:cubicBezTo>
                  <a:cubicBezTo>
                    <a:pt x="408" y="50"/>
                    <a:pt x="408" y="50"/>
                    <a:pt x="408" y="50"/>
                  </a:cubicBezTo>
                  <a:cubicBezTo>
                    <a:pt x="384" y="49"/>
                    <a:pt x="359" y="48"/>
                    <a:pt x="334" y="48"/>
                  </a:cubicBezTo>
                  <a:cubicBezTo>
                    <a:pt x="335" y="47"/>
                    <a:pt x="336" y="47"/>
                    <a:pt x="337" y="47"/>
                  </a:cubicBezTo>
                  <a:cubicBezTo>
                    <a:pt x="359" y="48"/>
                    <a:pt x="381" y="49"/>
                    <a:pt x="403" y="48"/>
                  </a:cubicBezTo>
                  <a:cubicBezTo>
                    <a:pt x="397" y="48"/>
                    <a:pt x="391" y="47"/>
                    <a:pt x="385" y="46"/>
                  </a:cubicBezTo>
                  <a:cubicBezTo>
                    <a:pt x="388" y="45"/>
                    <a:pt x="393" y="47"/>
                    <a:pt x="397" y="46"/>
                  </a:cubicBezTo>
                  <a:cubicBezTo>
                    <a:pt x="388" y="45"/>
                    <a:pt x="388" y="45"/>
                    <a:pt x="388" y="45"/>
                  </a:cubicBezTo>
                  <a:cubicBezTo>
                    <a:pt x="386" y="43"/>
                    <a:pt x="380" y="45"/>
                    <a:pt x="377" y="43"/>
                  </a:cubicBezTo>
                  <a:cubicBezTo>
                    <a:pt x="381" y="43"/>
                    <a:pt x="381" y="43"/>
                    <a:pt x="381" y="43"/>
                  </a:cubicBezTo>
                  <a:cubicBezTo>
                    <a:pt x="359" y="41"/>
                    <a:pt x="359" y="41"/>
                    <a:pt x="359" y="41"/>
                  </a:cubicBezTo>
                  <a:cubicBezTo>
                    <a:pt x="389" y="41"/>
                    <a:pt x="389" y="41"/>
                    <a:pt x="389" y="41"/>
                  </a:cubicBezTo>
                  <a:cubicBezTo>
                    <a:pt x="391" y="39"/>
                    <a:pt x="396" y="41"/>
                    <a:pt x="398" y="40"/>
                  </a:cubicBezTo>
                  <a:cubicBezTo>
                    <a:pt x="378" y="39"/>
                    <a:pt x="378" y="39"/>
                    <a:pt x="378" y="39"/>
                  </a:cubicBezTo>
                  <a:cubicBezTo>
                    <a:pt x="377" y="39"/>
                    <a:pt x="377" y="39"/>
                    <a:pt x="377" y="39"/>
                  </a:cubicBezTo>
                  <a:cubicBezTo>
                    <a:pt x="381" y="38"/>
                    <a:pt x="386" y="40"/>
                    <a:pt x="391" y="39"/>
                  </a:cubicBezTo>
                  <a:cubicBezTo>
                    <a:pt x="395" y="38"/>
                    <a:pt x="400" y="39"/>
                    <a:pt x="404" y="38"/>
                  </a:cubicBezTo>
                  <a:cubicBezTo>
                    <a:pt x="378" y="38"/>
                    <a:pt x="355" y="36"/>
                    <a:pt x="329" y="35"/>
                  </a:cubicBezTo>
                  <a:cubicBezTo>
                    <a:pt x="328" y="35"/>
                    <a:pt x="328" y="35"/>
                    <a:pt x="328" y="35"/>
                  </a:cubicBezTo>
                  <a:cubicBezTo>
                    <a:pt x="328" y="34"/>
                    <a:pt x="329" y="35"/>
                    <a:pt x="330" y="35"/>
                  </a:cubicBezTo>
                  <a:cubicBezTo>
                    <a:pt x="324" y="33"/>
                    <a:pt x="316" y="34"/>
                    <a:pt x="309" y="33"/>
                  </a:cubicBezTo>
                  <a:cubicBezTo>
                    <a:pt x="331" y="32"/>
                    <a:pt x="354" y="35"/>
                    <a:pt x="377" y="34"/>
                  </a:cubicBezTo>
                  <a:cubicBezTo>
                    <a:pt x="357" y="32"/>
                    <a:pt x="335" y="32"/>
                    <a:pt x="314" y="31"/>
                  </a:cubicBezTo>
                  <a:cubicBezTo>
                    <a:pt x="317" y="30"/>
                    <a:pt x="322" y="31"/>
                    <a:pt x="325" y="30"/>
                  </a:cubicBezTo>
                  <a:cubicBezTo>
                    <a:pt x="329" y="31"/>
                    <a:pt x="333" y="31"/>
                    <a:pt x="337" y="31"/>
                  </a:cubicBezTo>
                  <a:cubicBezTo>
                    <a:pt x="331" y="29"/>
                    <a:pt x="325" y="31"/>
                    <a:pt x="320" y="30"/>
                  </a:cubicBezTo>
                  <a:cubicBezTo>
                    <a:pt x="335" y="28"/>
                    <a:pt x="349" y="31"/>
                    <a:pt x="364" y="30"/>
                  </a:cubicBezTo>
                  <a:cubicBezTo>
                    <a:pt x="349" y="29"/>
                    <a:pt x="349" y="29"/>
                    <a:pt x="349" y="29"/>
                  </a:cubicBezTo>
                  <a:cubicBezTo>
                    <a:pt x="344" y="27"/>
                    <a:pt x="337" y="29"/>
                    <a:pt x="333" y="27"/>
                  </a:cubicBezTo>
                  <a:cubicBezTo>
                    <a:pt x="346" y="26"/>
                    <a:pt x="358" y="27"/>
                    <a:pt x="370" y="28"/>
                  </a:cubicBezTo>
                  <a:cubicBezTo>
                    <a:pt x="367" y="28"/>
                    <a:pt x="362" y="28"/>
                    <a:pt x="359" y="28"/>
                  </a:cubicBezTo>
                  <a:cubicBezTo>
                    <a:pt x="359" y="28"/>
                    <a:pt x="359" y="28"/>
                    <a:pt x="359" y="28"/>
                  </a:cubicBezTo>
                  <a:cubicBezTo>
                    <a:pt x="364" y="27"/>
                    <a:pt x="369" y="29"/>
                    <a:pt x="373" y="28"/>
                  </a:cubicBezTo>
                  <a:cubicBezTo>
                    <a:pt x="372" y="28"/>
                    <a:pt x="371" y="28"/>
                    <a:pt x="371" y="28"/>
                  </a:cubicBezTo>
                  <a:cubicBezTo>
                    <a:pt x="379" y="27"/>
                    <a:pt x="388" y="29"/>
                    <a:pt x="396" y="28"/>
                  </a:cubicBezTo>
                  <a:cubicBezTo>
                    <a:pt x="379" y="27"/>
                    <a:pt x="379" y="27"/>
                    <a:pt x="379" y="27"/>
                  </a:cubicBezTo>
                  <a:cubicBezTo>
                    <a:pt x="372" y="26"/>
                    <a:pt x="366" y="27"/>
                    <a:pt x="358" y="26"/>
                  </a:cubicBezTo>
                  <a:cubicBezTo>
                    <a:pt x="359" y="25"/>
                    <a:pt x="359" y="25"/>
                    <a:pt x="359" y="25"/>
                  </a:cubicBezTo>
                  <a:cubicBezTo>
                    <a:pt x="377" y="27"/>
                    <a:pt x="391" y="24"/>
                    <a:pt x="410" y="25"/>
                  </a:cubicBezTo>
                  <a:cubicBezTo>
                    <a:pt x="409" y="25"/>
                    <a:pt x="409" y="25"/>
                    <a:pt x="409" y="25"/>
                  </a:cubicBezTo>
                  <a:cubicBezTo>
                    <a:pt x="337" y="22"/>
                    <a:pt x="337" y="22"/>
                    <a:pt x="337" y="22"/>
                  </a:cubicBezTo>
                  <a:cubicBezTo>
                    <a:pt x="326" y="22"/>
                    <a:pt x="326" y="22"/>
                    <a:pt x="326" y="22"/>
                  </a:cubicBezTo>
                  <a:cubicBezTo>
                    <a:pt x="337" y="21"/>
                    <a:pt x="347" y="23"/>
                    <a:pt x="358" y="22"/>
                  </a:cubicBezTo>
                  <a:cubicBezTo>
                    <a:pt x="350" y="21"/>
                    <a:pt x="341" y="21"/>
                    <a:pt x="333" y="21"/>
                  </a:cubicBezTo>
                  <a:cubicBezTo>
                    <a:pt x="334" y="20"/>
                    <a:pt x="334" y="20"/>
                    <a:pt x="334" y="20"/>
                  </a:cubicBezTo>
                  <a:cubicBezTo>
                    <a:pt x="344" y="20"/>
                    <a:pt x="357" y="21"/>
                    <a:pt x="366" y="19"/>
                  </a:cubicBezTo>
                  <a:cubicBezTo>
                    <a:pt x="365" y="19"/>
                    <a:pt x="364" y="19"/>
                    <a:pt x="364" y="19"/>
                  </a:cubicBezTo>
                  <a:cubicBezTo>
                    <a:pt x="366" y="18"/>
                    <a:pt x="366" y="18"/>
                    <a:pt x="366" y="18"/>
                  </a:cubicBezTo>
                  <a:cubicBezTo>
                    <a:pt x="355" y="18"/>
                    <a:pt x="355" y="18"/>
                    <a:pt x="355" y="18"/>
                  </a:cubicBezTo>
                  <a:cubicBezTo>
                    <a:pt x="352" y="16"/>
                    <a:pt x="346" y="17"/>
                    <a:pt x="342" y="16"/>
                  </a:cubicBezTo>
                  <a:cubicBezTo>
                    <a:pt x="343" y="16"/>
                    <a:pt x="343" y="16"/>
                    <a:pt x="343" y="16"/>
                  </a:cubicBezTo>
                  <a:cubicBezTo>
                    <a:pt x="353" y="16"/>
                    <a:pt x="364" y="16"/>
                    <a:pt x="374" y="16"/>
                  </a:cubicBezTo>
                  <a:cubicBezTo>
                    <a:pt x="344" y="15"/>
                    <a:pt x="344" y="15"/>
                    <a:pt x="344" y="15"/>
                  </a:cubicBezTo>
                  <a:cubicBezTo>
                    <a:pt x="349" y="14"/>
                    <a:pt x="354" y="15"/>
                    <a:pt x="359" y="14"/>
                  </a:cubicBezTo>
                  <a:cubicBezTo>
                    <a:pt x="358" y="14"/>
                    <a:pt x="358" y="14"/>
                    <a:pt x="358" y="14"/>
                  </a:cubicBezTo>
                  <a:cubicBezTo>
                    <a:pt x="347" y="14"/>
                    <a:pt x="337" y="13"/>
                    <a:pt x="326" y="13"/>
                  </a:cubicBezTo>
                  <a:cubicBezTo>
                    <a:pt x="337" y="12"/>
                    <a:pt x="347" y="13"/>
                    <a:pt x="357" y="13"/>
                  </a:cubicBezTo>
                  <a:cubicBezTo>
                    <a:pt x="348" y="12"/>
                    <a:pt x="348" y="12"/>
                    <a:pt x="348" y="12"/>
                  </a:cubicBezTo>
                  <a:cubicBezTo>
                    <a:pt x="358" y="12"/>
                    <a:pt x="366" y="13"/>
                    <a:pt x="376" y="12"/>
                  </a:cubicBezTo>
                  <a:cubicBezTo>
                    <a:pt x="352" y="10"/>
                    <a:pt x="328" y="10"/>
                    <a:pt x="303" y="9"/>
                  </a:cubicBezTo>
                  <a:cubicBezTo>
                    <a:pt x="307" y="7"/>
                    <a:pt x="313" y="9"/>
                    <a:pt x="315" y="8"/>
                  </a:cubicBezTo>
                  <a:cubicBezTo>
                    <a:pt x="305" y="7"/>
                    <a:pt x="294" y="7"/>
                    <a:pt x="283" y="7"/>
                  </a:cubicBezTo>
                  <a:cubicBezTo>
                    <a:pt x="281" y="7"/>
                    <a:pt x="283" y="6"/>
                    <a:pt x="281" y="6"/>
                  </a:cubicBezTo>
                  <a:cubicBezTo>
                    <a:pt x="282" y="6"/>
                    <a:pt x="283" y="6"/>
                    <a:pt x="284" y="6"/>
                  </a:cubicBezTo>
                  <a:cubicBezTo>
                    <a:pt x="353" y="8"/>
                    <a:pt x="353" y="8"/>
                    <a:pt x="353" y="8"/>
                  </a:cubicBezTo>
                  <a:cubicBezTo>
                    <a:pt x="363" y="9"/>
                    <a:pt x="373" y="9"/>
                    <a:pt x="382" y="9"/>
                  </a:cubicBezTo>
                  <a:cubicBezTo>
                    <a:pt x="358" y="8"/>
                    <a:pt x="358" y="8"/>
                    <a:pt x="358" y="8"/>
                  </a:cubicBezTo>
                  <a:cubicBezTo>
                    <a:pt x="357" y="8"/>
                    <a:pt x="357" y="8"/>
                    <a:pt x="357" y="8"/>
                  </a:cubicBezTo>
                  <a:cubicBezTo>
                    <a:pt x="368" y="8"/>
                    <a:pt x="379" y="9"/>
                    <a:pt x="390" y="8"/>
                  </a:cubicBezTo>
                  <a:cubicBezTo>
                    <a:pt x="373" y="9"/>
                    <a:pt x="358" y="4"/>
                    <a:pt x="342" y="5"/>
                  </a:cubicBezTo>
                  <a:cubicBezTo>
                    <a:pt x="343" y="5"/>
                    <a:pt x="343" y="5"/>
                    <a:pt x="343" y="6"/>
                  </a:cubicBezTo>
                  <a:cubicBezTo>
                    <a:pt x="340" y="6"/>
                    <a:pt x="337" y="6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3" y="5"/>
                    <a:pt x="333" y="5"/>
                  </a:cubicBezTo>
                  <a:cubicBezTo>
                    <a:pt x="331" y="5"/>
                    <a:pt x="328" y="6"/>
                    <a:pt x="327" y="4"/>
                  </a:cubicBezTo>
                  <a:cubicBezTo>
                    <a:pt x="326" y="5"/>
                    <a:pt x="326" y="5"/>
                    <a:pt x="326" y="5"/>
                  </a:cubicBezTo>
                  <a:cubicBezTo>
                    <a:pt x="324" y="4"/>
                    <a:pt x="324" y="4"/>
                    <a:pt x="324" y="4"/>
                  </a:cubicBezTo>
                  <a:cubicBezTo>
                    <a:pt x="324" y="5"/>
                    <a:pt x="324" y="5"/>
                    <a:pt x="324" y="5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6" y="3"/>
                    <a:pt x="286" y="3"/>
                    <a:pt x="286" y="3"/>
                  </a:cubicBezTo>
                  <a:cubicBezTo>
                    <a:pt x="284" y="4"/>
                    <a:pt x="280" y="2"/>
                    <a:pt x="280" y="4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1" y="4"/>
                    <a:pt x="246" y="4"/>
                    <a:pt x="241" y="3"/>
                  </a:cubicBezTo>
                  <a:cubicBezTo>
                    <a:pt x="241" y="3"/>
                    <a:pt x="242" y="3"/>
                    <a:pt x="242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0" y="4"/>
                    <a:pt x="223" y="3"/>
                    <a:pt x="216" y="3"/>
                  </a:cubicBezTo>
                  <a:cubicBezTo>
                    <a:pt x="216" y="2"/>
                    <a:pt x="216" y="2"/>
                    <a:pt x="216" y="2"/>
                  </a:cubicBezTo>
                  <a:cubicBezTo>
                    <a:pt x="215" y="2"/>
                    <a:pt x="214" y="2"/>
                    <a:pt x="214" y="2"/>
                  </a:cubicBezTo>
                  <a:cubicBezTo>
                    <a:pt x="210" y="2"/>
                    <a:pt x="206" y="1"/>
                    <a:pt x="204" y="3"/>
                  </a:cubicBezTo>
                  <a:cubicBezTo>
                    <a:pt x="203" y="2"/>
                    <a:pt x="202" y="2"/>
                    <a:pt x="201" y="3"/>
                  </a:cubicBezTo>
                  <a:cubicBezTo>
                    <a:pt x="199" y="1"/>
                    <a:pt x="194" y="2"/>
                    <a:pt x="190" y="2"/>
                  </a:cubicBezTo>
                  <a:cubicBezTo>
                    <a:pt x="190" y="3"/>
                    <a:pt x="186" y="3"/>
                    <a:pt x="184" y="3"/>
                  </a:cubicBezTo>
                  <a:cubicBezTo>
                    <a:pt x="183" y="2"/>
                    <a:pt x="181" y="3"/>
                    <a:pt x="181" y="2"/>
                  </a:cubicBezTo>
                  <a:cubicBezTo>
                    <a:pt x="175" y="0"/>
                    <a:pt x="170" y="4"/>
                    <a:pt x="164" y="2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158" y="2"/>
                    <a:pt x="153" y="1"/>
                    <a:pt x="150" y="2"/>
                  </a:cubicBezTo>
                  <a:cubicBezTo>
                    <a:pt x="147" y="2"/>
                    <a:pt x="146" y="2"/>
                    <a:pt x="144" y="2"/>
                  </a:cubicBezTo>
                  <a:cubicBezTo>
                    <a:pt x="78" y="2"/>
                    <a:pt x="78" y="2"/>
                    <a:pt x="78" y="2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80" y="1"/>
                    <a:pt x="86" y="1"/>
                    <a:pt x="85" y="1"/>
                  </a:cubicBezTo>
                  <a:cubicBezTo>
                    <a:pt x="77" y="1"/>
                    <a:pt x="69" y="1"/>
                    <a:pt x="61" y="2"/>
                  </a:cubicBezTo>
                  <a:cubicBezTo>
                    <a:pt x="42" y="4"/>
                    <a:pt x="20" y="3"/>
                    <a:pt x="2" y="7"/>
                  </a:cubicBezTo>
                  <a:cubicBezTo>
                    <a:pt x="3" y="7"/>
                    <a:pt x="4" y="7"/>
                    <a:pt x="4" y="7"/>
                  </a:cubicBezTo>
                  <a:cubicBezTo>
                    <a:pt x="3" y="7"/>
                    <a:pt x="2" y="8"/>
                    <a:pt x="1" y="9"/>
                  </a:cubicBezTo>
                  <a:cubicBezTo>
                    <a:pt x="2" y="9"/>
                    <a:pt x="3" y="9"/>
                    <a:pt x="3" y="9"/>
                  </a:cubicBezTo>
                  <a:cubicBezTo>
                    <a:pt x="3" y="10"/>
                    <a:pt x="2" y="10"/>
                    <a:pt x="1" y="10"/>
                  </a:cubicBezTo>
                  <a:cubicBezTo>
                    <a:pt x="2" y="10"/>
                    <a:pt x="3" y="10"/>
                    <a:pt x="4" y="1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3" y="12"/>
                    <a:pt x="0" y="12"/>
                    <a:pt x="1" y="13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4" y="15"/>
                    <a:pt x="0" y="15"/>
                    <a:pt x="2" y="16"/>
                  </a:cubicBezTo>
                  <a:cubicBezTo>
                    <a:pt x="2" y="16"/>
                    <a:pt x="3" y="17"/>
                    <a:pt x="4" y="17"/>
                  </a:cubicBezTo>
                  <a:cubicBezTo>
                    <a:pt x="4" y="17"/>
                    <a:pt x="3" y="17"/>
                    <a:pt x="3" y="17"/>
                  </a:cubicBezTo>
                  <a:cubicBezTo>
                    <a:pt x="3" y="17"/>
                    <a:pt x="3" y="18"/>
                    <a:pt x="2" y="18"/>
                  </a:cubicBezTo>
                  <a:cubicBezTo>
                    <a:pt x="5" y="19"/>
                    <a:pt x="2" y="21"/>
                    <a:pt x="6" y="21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5" y="21"/>
                    <a:pt x="6" y="22"/>
                    <a:pt x="7" y="22"/>
                  </a:cubicBezTo>
                  <a:cubicBezTo>
                    <a:pt x="6" y="23"/>
                    <a:pt x="4" y="22"/>
                    <a:pt x="3" y="23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5" y="25"/>
                    <a:pt x="5" y="26"/>
                    <a:pt x="5" y="26"/>
                  </a:cubicBezTo>
                  <a:cubicBezTo>
                    <a:pt x="6" y="26"/>
                    <a:pt x="7" y="26"/>
                    <a:pt x="8" y="27"/>
                  </a:cubicBezTo>
                  <a:cubicBezTo>
                    <a:pt x="7" y="27"/>
                    <a:pt x="6" y="27"/>
                    <a:pt x="5" y="27"/>
                  </a:cubicBezTo>
                  <a:cubicBezTo>
                    <a:pt x="6" y="27"/>
                    <a:pt x="8" y="27"/>
                    <a:pt x="7" y="28"/>
                  </a:cubicBezTo>
                  <a:cubicBezTo>
                    <a:pt x="7" y="28"/>
                    <a:pt x="7" y="28"/>
                    <a:pt x="6" y="28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4" y="29"/>
                    <a:pt x="8" y="30"/>
                    <a:pt x="7" y="31"/>
                  </a:cubicBezTo>
                  <a:cubicBezTo>
                    <a:pt x="8" y="32"/>
                    <a:pt x="10" y="33"/>
                    <a:pt x="12" y="33"/>
                  </a:cubicBezTo>
                  <a:cubicBezTo>
                    <a:pt x="11" y="34"/>
                    <a:pt x="9" y="33"/>
                    <a:pt x="8" y="34"/>
                  </a:cubicBezTo>
                  <a:cubicBezTo>
                    <a:pt x="6" y="34"/>
                    <a:pt x="9" y="34"/>
                    <a:pt x="7" y="34"/>
                  </a:cubicBezTo>
                  <a:cubicBezTo>
                    <a:pt x="8" y="36"/>
                    <a:pt x="12" y="34"/>
                    <a:pt x="14" y="36"/>
                  </a:cubicBezTo>
                  <a:cubicBezTo>
                    <a:pt x="12" y="37"/>
                    <a:pt x="9" y="35"/>
                    <a:pt x="8" y="37"/>
                  </a:cubicBezTo>
                  <a:cubicBezTo>
                    <a:pt x="10" y="37"/>
                    <a:pt x="11" y="37"/>
                    <a:pt x="12" y="37"/>
                  </a:cubicBezTo>
                  <a:cubicBezTo>
                    <a:pt x="10" y="38"/>
                    <a:pt x="9" y="38"/>
                    <a:pt x="9" y="39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8" y="40"/>
                    <a:pt x="12" y="43"/>
                    <a:pt x="8" y="42"/>
                  </a:cubicBezTo>
                  <a:cubicBezTo>
                    <a:pt x="10" y="42"/>
                    <a:pt x="10" y="42"/>
                    <a:pt x="10" y="42"/>
                  </a:cubicBezTo>
                  <a:cubicBezTo>
                    <a:pt x="9" y="43"/>
                    <a:pt x="12" y="43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7"/>
                    <a:pt x="14" y="46"/>
                    <a:pt x="15" y="47"/>
                  </a:cubicBezTo>
                  <a:cubicBezTo>
                    <a:pt x="13" y="48"/>
                    <a:pt x="10" y="48"/>
                    <a:pt x="10" y="48"/>
                  </a:cubicBezTo>
                  <a:cubicBezTo>
                    <a:pt x="11" y="49"/>
                    <a:pt x="11" y="49"/>
                    <a:pt x="11" y="49"/>
                  </a:cubicBezTo>
                  <a:cubicBezTo>
                    <a:pt x="11" y="49"/>
                    <a:pt x="10" y="49"/>
                    <a:pt x="9" y="49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2" y="50"/>
                    <a:pt x="12" y="50"/>
                    <a:pt x="12" y="50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4" y="51"/>
                    <a:pt x="13" y="52"/>
                    <a:pt x="11" y="52"/>
                  </a:cubicBezTo>
                  <a:cubicBezTo>
                    <a:pt x="12" y="52"/>
                    <a:pt x="12" y="52"/>
                    <a:pt x="12" y="52"/>
                  </a:cubicBezTo>
                  <a:cubicBezTo>
                    <a:pt x="12" y="53"/>
                    <a:pt x="12" y="53"/>
                    <a:pt x="11" y="53"/>
                  </a:cubicBezTo>
                  <a:cubicBezTo>
                    <a:pt x="13" y="53"/>
                    <a:pt x="16" y="52"/>
                    <a:pt x="17" y="53"/>
                  </a:cubicBezTo>
                  <a:cubicBezTo>
                    <a:pt x="15" y="55"/>
                    <a:pt x="12" y="53"/>
                    <a:pt x="11" y="54"/>
                  </a:cubicBezTo>
                  <a:cubicBezTo>
                    <a:pt x="14" y="55"/>
                    <a:pt x="18" y="55"/>
                    <a:pt x="22" y="55"/>
                  </a:cubicBezTo>
                  <a:cubicBezTo>
                    <a:pt x="18" y="57"/>
                    <a:pt x="14" y="56"/>
                    <a:pt x="9" y="57"/>
                  </a:cubicBezTo>
                  <a:cubicBezTo>
                    <a:pt x="10" y="57"/>
                    <a:pt x="11" y="57"/>
                    <a:pt x="12" y="58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6" y="59"/>
                    <a:pt x="16" y="59"/>
                    <a:pt x="16" y="59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3" y="61"/>
                    <a:pt x="13" y="60"/>
                    <a:pt x="12" y="61"/>
                  </a:cubicBezTo>
                  <a:cubicBezTo>
                    <a:pt x="14" y="62"/>
                    <a:pt x="15" y="62"/>
                    <a:pt x="17" y="62"/>
                  </a:cubicBezTo>
                  <a:cubicBezTo>
                    <a:pt x="28" y="67"/>
                    <a:pt x="44" y="68"/>
                    <a:pt x="58" y="68"/>
                  </a:cubicBezTo>
                  <a:cubicBezTo>
                    <a:pt x="58" y="68"/>
                    <a:pt x="58" y="68"/>
                    <a:pt x="58" y="68"/>
                  </a:cubicBezTo>
                  <a:cubicBezTo>
                    <a:pt x="83" y="69"/>
                    <a:pt x="83" y="69"/>
                    <a:pt x="83" y="69"/>
                  </a:cubicBezTo>
                  <a:cubicBezTo>
                    <a:pt x="84" y="70"/>
                    <a:pt x="86" y="70"/>
                    <a:pt x="88" y="70"/>
                  </a:cubicBezTo>
                  <a:cubicBezTo>
                    <a:pt x="137" y="67"/>
                    <a:pt x="190" y="70"/>
                    <a:pt x="238" y="70"/>
                  </a:cubicBezTo>
                  <a:cubicBezTo>
                    <a:pt x="241" y="71"/>
                    <a:pt x="245" y="71"/>
                    <a:pt x="247" y="70"/>
                  </a:cubicBezTo>
                  <a:cubicBezTo>
                    <a:pt x="305" y="70"/>
                    <a:pt x="305" y="70"/>
                    <a:pt x="305" y="70"/>
                  </a:cubicBezTo>
                  <a:cubicBezTo>
                    <a:pt x="304" y="70"/>
                    <a:pt x="304" y="70"/>
                    <a:pt x="304" y="70"/>
                  </a:cubicBezTo>
                  <a:cubicBezTo>
                    <a:pt x="310" y="70"/>
                    <a:pt x="315" y="70"/>
                    <a:pt x="321" y="69"/>
                  </a:cubicBezTo>
                  <a:cubicBezTo>
                    <a:pt x="322" y="70"/>
                    <a:pt x="322" y="70"/>
                    <a:pt x="322" y="70"/>
                  </a:cubicBezTo>
                  <a:cubicBezTo>
                    <a:pt x="337" y="69"/>
                    <a:pt x="337" y="69"/>
                    <a:pt x="337" y="69"/>
                  </a:cubicBezTo>
                  <a:cubicBezTo>
                    <a:pt x="360" y="68"/>
                    <a:pt x="380" y="70"/>
                    <a:pt x="402" y="68"/>
                  </a:cubicBezTo>
                  <a:cubicBezTo>
                    <a:pt x="398" y="67"/>
                    <a:pt x="394" y="68"/>
                    <a:pt x="391" y="67"/>
                  </a:cubicBezTo>
                  <a:cubicBezTo>
                    <a:pt x="400" y="67"/>
                    <a:pt x="408" y="65"/>
                    <a:pt x="417" y="64"/>
                  </a:cubicBezTo>
                  <a:cubicBezTo>
                    <a:pt x="383" y="64"/>
                    <a:pt x="348" y="64"/>
                    <a:pt x="313" y="63"/>
                  </a:cubicBezTo>
                  <a:close/>
                  <a:moveTo>
                    <a:pt x="336" y="14"/>
                  </a:moveTo>
                  <a:cubicBezTo>
                    <a:pt x="334" y="14"/>
                    <a:pt x="334" y="14"/>
                    <a:pt x="334" y="14"/>
                  </a:cubicBezTo>
                  <a:cubicBezTo>
                    <a:pt x="332" y="14"/>
                    <a:pt x="332" y="14"/>
                    <a:pt x="332" y="14"/>
                  </a:cubicBezTo>
                  <a:lnTo>
                    <a:pt x="336" y="14"/>
                  </a:lnTo>
                  <a:close/>
                  <a:moveTo>
                    <a:pt x="310" y="69"/>
                  </a:moveTo>
                  <a:cubicBezTo>
                    <a:pt x="312" y="69"/>
                    <a:pt x="314" y="68"/>
                    <a:pt x="316" y="69"/>
                  </a:cubicBezTo>
                  <a:cubicBezTo>
                    <a:pt x="314" y="69"/>
                    <a:pt x="312" y="69"/>
                    <a:pt x="310" y="69"/>
                  </a:cubicBezTo>
                  <a:close/>
                  <a:moveTo>
                    <a:pt x="322" y="66"/>
                  </a:moveTo>
                  <a:cubicBezTo>
                    <a:pt x="320" y="66"/>
                    <a:pt x="320" y="66"/>
                    <a:pt x="320" y="66"/>
                  </a:cubicBezTo>
                  <a:cubicBezTo>
                    <a:pt x="310" y="66"/>
                    <a:pt x="298" y="66"/>
                    <a:pt x="287" y="66"/>
                  </a:cubicBezTo>
                  <a:cubicBezTo>
                    <a:pt x="285" y="66"/>
                    <a:pt x="284" y="66"/>
                    <a:pt x="282" y="66"/>
                  </a:cubicBezTo>
                  <a:cubicBezTo>
                    <a:pt x="284" y="66"/>
                    <a:pt x="285" y="66"/>
                    <a:pt x="287" y="66"/>
                  </a:cubicBezTo>
                  <a:cubicBezTo>
                    <a:pt x="300" y="65"/>
                    <a:pt x="313" y="65"/>
                    <a:pt x="326" y="65"/>
                  </a:cubicBezTo>
                  <a:cubicBezTo>
                    <a:pt x="329" y="66"/>
                    <a:pt x="329" y="66"/>
                    <a:pt x="329" y="66"/>
                  </a:cubicBezTo>
                  <a:cubicBezTo>
                    <a:pt x="348" y="66"/>
                    <a:pt x="348" y="66"/>
                    <a:pt x="348" y="66"/>
                  </a:cubicBezTo>
                  <a:lnTo>
                    <a:pt x="322" y="66"/>
                  </a:lnTo>
                  <a:close/>
                  <a:moveTo>
                    <a:pt x="377" y="67"/>
                  </a:moveTo>
                  <a:cubicBezTo>
                    <a:pt x="369" y="67"/>
                    <a:pt x="360" y="67"/>
                    <a:pt x="353" y="67"/>
                  </a:cubicBezTo>
                  <a:cubicBezTo>
                    <a:pt x="353" y="66"/>
                    <a:pt x="353" y="66"/>
                    <a:pt x="353" y="66"/>
                  </a:cubicBezTo>
                  <a:cubicBezTo>
                    <a:pt x="360" y="67"/>
                    <a:pt x="369" y="67"/>
                    <a:pt x="377" y="67"/>
                  </a:cubicBezTo>
                  <a:cubicBezTo>
                    <a:pt x="381" y="67"/>
                    <a:pt x="385" y="67"/>
                    <a:pt x="389" y="67"/>
                  </a:cubicBezTo>
                  <a:cubicBezTo>
                    <a:pt x="385" y="67"/>
                    <a:pt x="381" y="67"/>
                    <a:pt x="377" y="67"/>
                  </a:cubicBezTo>
                  <a:close/>
                </a:path>
              </a:pathLst>
            </a:custGeom>
            <a:solidFill>
              <a:srgbClr val="CE383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" name="Freeform 173"/>
            <p:cNvSpPr>
              <a:spLocks noEditPoints="1"/>
            </p:cNvSpPr>
            <p:nvPr/>
          </p:nvSpPr>
          <p:spPr bwMode="auto">
            <a:xfrm>
              <a:off x="3446010" y="586776"/>
              <a:ext cx="4040464" cy="510071"/>
            </a:xfrm>
            <a:custGeom>
              <a:avLst/>
              <a:gdLst>
                <a:gd name="T0" fmla="*/ 326 w 419"/>
                <a:gd name="T1" fmla="*/ 62 h 71"/>
                <a:gd name="T2" fmla="*/ 406 w 419"/>
                <a:gd name="T3" fmla="*/ 61 h 71"/>
                <a:gd name="T4" fmla="*/ 317 w 419"/>
                <a:gd name="T5" fmla="*/ 56 h 71"/>
                <a:gd name="T6" fmla="*/ 400 w 419"/>
                <a:gd name="T7" fmla="*/ 55 h 71"/>
                <a:gd name="T8" fmla="*/ 371 w 419"/>
                <a:gd name="T9" fmla="*/ 55 h 71"/>
                <a:gd name="T10" fmla="*/ 403 w 419"/>
                <a:gd name="T11" fmla="*/ 53 h 71"/>
                <a:gd name="T12" fmla="*/ 408 w 419"/>
                <a:gd name="T13" fmla="*/ 50 h 71"/>
                <a:gd name="T14" fmla="*/ 385 w 419"/>
                <a:gd name="T15" fmla="*/ 46 h 71"/>
                <a:gd name="T16" fmla="*/ 381 w 419"/>
                <a:gd name="T17" fmla="*/ 43 h 71"/>
                <a:gd name="T18" fmla="*/ 378 w 419"/>
                <a:gd name="T19" fmla="*/ 39 h 71"/>
                <a:gd name="T20" fmla="*/ 329 w 419"/>
                <a:gd name="T21" fmla="*/ 35 h 71"/>
                <a:gd name="T22" fmla="*/ 377 w 419"/>
                <a:gd name="T23" fmla="*/ 34 h 71"/>
                <a:gd name="T24" fmla="*/ 320 w 419"/>
                <a:gd name="T25" fmla="*/ 30 h 71"/>
                <a:gd name="T26" fmla="*/ 370 w 419"/>
                <a:gd name="T27" fmla="*/ 28 h 71"/>
                <a:gd name="T28" fmla="*/ 371 w 419"/>
                <a:gd name="T29" fmla="*/ 28 h 71"/>
                <a:gd name="T30" fmla="*/ 359 w 419"/>
                <a:gd name="T31" fmla="*/ 25 h 71"/>
                <a:gd name="T32" fmla="*/ 326 w 419"/>
                <a:gd name="T33" fmla="*/ 22 h 71"/>
                <a:gd name="T34" fmla="*/ 366 w 419"/>
                <a:gd name="T35" fmla="*/ 19 h 71"/>
                <a:gd name="T36" fmla="*/ 342 w 419"/>
                <a:gd name="T37" fmla="*/ 16 h 71"/>
                <a:gd name="T38" fmla="*/ 359 w 419"/>
                <a:gd name="T39" fmla="*/ 14 h 71"/>
                <a:gd name="T40" fmla="*/ 348 w 419"/>
                <a:gd name="T41" fmla="*/ 12 h 71"/>
                <a:gd name="T42" fmla="*/ 283 w 419"/>
                <a:gd name="T43" fmla="*/ 7 h 71"/>
                <a:gd name="T44" fmla="*/ 382 w 419"/>
                <a:gd name="T45" fmla="*/ 9 h 71"/>
                <a:gd name="T46" fmla="*/ 342 w 419"/>
                <a:gd name="T47" fmla="*/ 5 h 71"/>
                <a:gd name="T48" fmla="*/ 334 w 419"/>
                <a:gd name="T49" fmla="*/ 5 h 71"/>
                <a:gd name="T50" fmla="*/ 324 w 419"/>
                <a:gd name="T51" fmla="*/ 4 h 71"/>
                <a:gd name="T52" fmla="*/ 280 w 419"/>
                <a:gd name="T53" fmla="*/ 4 h 71"/>
                <a:gd name="T54" fmla="*/ 255 w 419"/>
                <a:gd name="T55" fmla="*/ 3 h 71"/>
                <a:gd name="T56" fmla="*/ 237 w 419"/>
                <a:gd name="T57" fmla="*/ 3 h 71"/>
                <a:gd name="T58" fmla="*/ 214 w 419"/>
                <a:gd name="T59" fmla="*/ 2 h 71"/>
                <a:gd name="T60" fmla="*/ 184 w 419"/>
                <a:gd name="T61" fmla="*/ 3 h 71"/>
                <a:gd name="T62" fmla="*/ 162 w 419"/>
                <a:gd name="T63" fmla="*/ 2 h 71"/>
                <a:gd name="T64" fmla="*/ 78 w 419"/>
                <a:gd name="T65" fmla="*/ 2 h 71"/>
                <a:gd name="T66" fmla="*/ 2 w 419"/>
                <a:gd name="T67" fmla="*/ 7 h 71"/>
                <a:gd name="T68" fmla="*/ 1 w 419"/>
                <a:gd name="T69" fmla="*/ 10 h 71"/>
                <a:gd name="T70" fmla="*/ 4 w 419"/>
                <a:gd name="T71" fmla="*/ 14 h 71"/>
                <a:gd name="T72" fmla="*/ 2 w 419"/>
                <a:gd name="T73" fmla="*/ 18 h 71"/>
                <a:gd name="T74" fmla="*/ 3 w 419"/>
                <a:gd name="T75" fmla="*/ 23 h 71"/>
                <a:gd name="T76" fmla="*/ 5 w 419"/>
                <a:gd name="T77" fmla="*/ 26 h 71"/>
                <a:gd name="T78" fmla="*/ 6 w 419"/>
                <a:gd name="T79" fmla="*/ 28 h 71"/>
                <a:gd name="T80" fmla="*/ 8 w 419"/>
                <a:gd name="T81" fmla="*/ 34 h 71"/>
                <a:gd name="T82" fmla="*/ 12 w 419"/>
                <a:gd name="T83" fmla="*/ 37 h 71"/>
                <a:gd name="T84" fmla="*/ 10 w 419"/>
                <a:gd name="T85" fmla="*/ 42 h 71"/>
                <a:gd name="T86" fmla="*/ 15 w 419"/>
                <a:gd name="T87" fmla="*/ 47 h 71"/>
                <a:gd name="T88" fmla="*/ 13 w 419"/>
                <a:gd name="T89" fmla="*/ 50 h 71"/>
                <a:gd name="T90" fmla="*/ 12 w 419"/>
                <a:gd name="T91" fmla="*/ 52 h 71"/>
                <a:gd name="T92" fmla="*/ 22 w 419"/>
                <a:gd name="T93" fmla="*/ 55 h 71"/>
                <a:gd name="T94" fmla="*/ 16 w 419"/>
                <a:gd name="T95" fmla="*/ 59 h 71"/>
                <a:gd name="T96" fmla="*/ 17 w 419"/>
                <a:gd name="T97" fmla="*/ 62 h 71"/>
                <a:gd name="T98" fmla="*/ 88 w 419"/>
                <a:gd name="T99" fmla="*/ 70 h 71"/>
                <a:gd name="T100" fmla="*/ 304 w 419"/>
                <a:gd name="T101" fmla="*/ 70 h 71"/>
                <a:gd name="T102" fmla="*/ 402 w 419"/>
                <a:gd name="T103" fmla="*/ 68 h 71"/>
                <a:gd name="T104" fmla="*/ 336 w 419"/>
                <a:gd name="T105" fmla="*/ 14 h 71"/>
                <a:gd name="T106" fmla="*/ 310 w 419"/>
                <a:gd name="T107" fmla="*/ 69 h 71"/>
                <a:gd name="T108" fmla="*/ 320 w 419"/>
                <a:gd name="T109" fmla="*/ 66 h 71"/>
                <a:gd name="T110" fmla="*/ 326 w 419"/>
                <a:gd name="T111" fmla="*/ 65 h 71"/>
                <a:gd name="T112" fmla="*/ 377 w 419"/>
                <a:gd name="T113" fmla="*/ 67 h 71"/>
                <a:gd name="T114" fmla="*/ 389 w 419"/>
                <a:gd name="T115" fmla="*/ 67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19" h="71">
                  <a:moveTo>
                    <a:pt x="313" y="63"/>
                  </a:moveTo>
                  <a:cubicBezTo>
                    <a:pt x="313" y="62"/>
                    <a:pt x="313" y="62"/>
                    <a:pt x="313" y="62"/>
                  </a:cubicBezTo>
                  <a:cubicBezTo>
                    <a:pt x="317" y="62"/>
                    <a:pt x="321" y="62"/>
                    <a:pt x="325" y="62"/>
                  </a:cubicBezTo>
                  <a:cubicBezTo>
                    <a:pt x="326" y="62"/>
                    <a:pt x="326" y="62"/>
                    <a:pt x="326" y="62"/>
                  </a:cubicBezTo>
                  <a:cubicBezTo>
                    <a:pt x="325" y="62"/>
                    <a:pt x="323" y="62"/>
                    <a:pt x="322" y="61"/>
                  </a:cubicBezTo>
                  <a:cubicBezTo>
                    <a:pt x="353" y="61"/>
                    <a:pt x="353" y="61"/>
                    <a:pt x="353" y="61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72" y="61"/>
                    <a:pt x="390" y="62"/>
                    <a:pt x="406" y="61"/>
                  </a:cubicBezTo>
                  <a:cubicBezTo>
                    <a:pt x="404" y="60"/>
                    <a:pt x="404" y="60"/>
                    <a:pt x="404" y="60"/>
                  </a:cubicBezTo>
                  <a:cubicBezTo>
                    <a:pt x="409" y="60"/>
                    <a:pt x="415" y="60"/>
                    <a:pt x="419" y="59"/>
                  </a:cubicBezTo>
                  <a:cubicBezTo>
                    <a:pt x="384" y="58"/>
                    <a:pt x="349" y="60"/>
                    <a:pt x="316" y="57"/>
                  </a:cubicBezTo>
                  <a:cubicBezTo>
                    <a:pt x="316" y="57"/>
                    <a:pt x="317" y="57"/>
                    <a:pt x="317" y="56"/>
                  </a:cubicBezTo>
                  <a:cubicBezTo>
                    <a:pt x="349" y="56"/>
                    <a:pt x="382" y="59"/>
                    <a:pt x="414" y="57"/>
                  </a:cubicBezTo>
                  <a:cubicBezTo>
                    <a:pt x="405" y="56"/>
                    <a:pt x="394" y="56"/>
                    <a:pt x="385" y="55"/>
                  </a:cubicBezTo>
                  <a:cubicBezTo>
                    <a:pt x="385" y="55"/>
                    <a:pt x="385" y="55"/>
                    <a:pt x="385" y="55"/>
                  </a:cubicBezTo>
                  <a:cubicBezTo>
                    <a:pt x="400" y="55"/>
                    <a:pt x="400" y="55"/>
                    <a:pt x="400" y="55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55"/>
                    <a:pt x="378" y="55"/>
                    <a:pt x="377" y="55"/>
                  </a:cubicBezTo>
                  <a:cubicBezTo>
                    <a:pt x="376" y="55"/>
                    <a:pt x="374" y="55"/>
                    <a:pt x="374" y="54"/>
                  </a:cubicBezTo>
                  <a:cubicBezTo>
                    <a:pt x="373" y="55"/>
                    <a:pt x="371" y="54"/>
                    <a:pt x="371" y="55"/>
                  </a:cubicBezTo>
                  <a:cubicBezTo>
                    <a:pt x="363" y="55"/>
                    <a:pt x="354" y="54"/>
                    <a:pt x="344" y="54"/>
                  </a:cubicBezTo>
                  <a:cubicBezTo>
                    <a:pt x="343" y="53"/>
                    <a:pt x="343" y="53"/>
                    <a:pt x="343" y="53"/>
                  </a:cubicBezTo>
                  <a:cubicBezTo>
                    <a:pt x="345" y="53"/>
                    <a:pt x="345" y="53"/>
                    <a:pt x="345" y="53"/>
                  </a:cubicBezTo>
                  <a:cubicBezTo>
                    <a:pt x="365" y="53"/>
                    <a:pt x="385" y="54"/>
                    <a:pt x="403" y="53"/>
                  </a:cubicBezTo>
                  <a:cubicBezTo>
                    <a:pt x="379" y="52"/>
                    <a:pt x="353" y="52"/>
                    <a:pt x="329" y="50"/>
                  </a:cubicBezTo>
                  <a:cubicBezTo>
                    <a:pt x="349" y="50"/>
                    <a:pt x="370" y="51"/>
                    <a:pt x="391" y="51"/>
                  </a:cubicBezTo>
                  <a:cubicBezTo>
                    <a:pt x="393" y="50"/>
                    <a:pt x="393" y="50"/>
                    <a:pt x="393" y="50"/>
                  </a:cubicBezTo>
                  <a:cubicBezTo>
                    <a:pt x="408" y="50"/>
                    <a:pt x="408" y="50"/>
                    <a:pt x="408" y="50"/>
                  </a:cubicBezTo>
                  <a:cubicBezTo>
                    <a:pt x="384" y="49"/>
                    <a:pt x="359" y="48"/>
                    <a:pt x="334" y="48"/>
                  </a:cubicBezTo>
                  <a:cubicBezTo>
                    <a:pt x="335" y="47"/>
                    <a:pt x="336" y="47"/>
                    <a:pt x="337" y="47"/>
                  </a:cubicBezTo>
                  <a:cubicBezTo>
                    <a:pt x="359" y="48"/>
                    <a:pt x="381" y="49"/>
                    <a:pt x="403" y="48"/>
                  </a:cubicBezTo>
                  <a:cubicBezTo>
                    <a:pt x="397" y="48"/>
                    <a:pt x="391" y="47"/>
                    <a:pt x="385" y="46"/>
                  </a:cubicBezTo>
                  <a:cubicBezTo>
                    <a:pt x="388" y="45"/>
                    <a:pt x="393" y="47"/>
                    <a:pt x="397" y="46"/>
                  </a:cubicBezTo>
                  <a:cubicBezTo>
                    <a:pt x="388" y="45"/>
                    <a:pt x="388" y="45"/>
                    <a:pt x="388" y="45"/>
                  </a:cubicBezTo>
                  <a:cubicBezTo>
                    <a:pt x="386" y="43"/>
                    <a:pt x="380" y="45"/>
                    <a:pt x="377" y="43"/>
                  </a:cubicBezTo>
                  <a:cubicBezTo>
                    <a:pt x="381" y="43"/>
                    <a:pt x="381" y="43"/>
                    <a:pt x="381" y="43"/>
                  </a:cubicBezTo>
                  <a:cubicBezTo>
                    <a:pt x="359" y="41"/>
                    <a:pt x="359" y="41"/>
                    <a:pt x="359" y="41"/>
                  </a:cubicBezTo>
                  <a:cubicBezTo>
                    <a:pt x="389" y="41"/>
                    <a:pt x="389" y="41"/>
                    <a:pt x="389" y="41"/>
                  </a:cubicBezTo>
                  <a:cubicBezTo>
                    <a:pt x="391" y="39"/>
                    <a:pt x="396" y="41"/>
                    <a:pt x="398" y="40"/>
                  </a:cubicBezTo>
                  <a:cubicBezTo>
                    <a:pt x="378" y="39"/>
                    <a:pt x="378" y="39"/>
                    <a:pt x="378" y="39"/>
                  </a:cubicBezTo>
                  <a:cubicBezTo>
                    <a:pt x="377" y="39"/>
                    <a:pt x="377" y="39"/>
                    <a:pt x="377" y="39"/>
                  </a:cubicBezTo>
                  <a:cubicBezTo>
                    <a:pt x="381" y="38"/>
                    <a:pt x="386" y="40"/>
                    <a:pt x="391" y="39"/>
                  </a:cubicBezTo>
                  <a:cubicBezTo>
                    <a:pt x="395" y="38"/>
                    <a:pt x="400" y="39"/>
                    <a:pt x="404" y="38"/>
                  </a:cubicBezTo>
                  <a:cubicBezTo>
                    <a:pt x="378" y="38"/>
                    <a:pt x="355" y="36"/>
                    <a:pt x="329" y="35"/>
                  </a:cubicBezTo>
                  <a:cubicBezTo>
                    <a:pt x="328" y="35"/>
                    <a:pt x="328" y="35"/>
                    <a:pt x="328" y="35"/>
                  </a:cubicBezTo>
                  <a:cubicBezTo>
                    <a:pt x="328" y="34"/>
                    <a:pt x="329" y="35"/>
                    <a:pt x="330" y="35"/>
                  </a:cubicBezTo>
                  <a:cubicBezTo>
                    <a:pt x="324" y="33"/>
                    <a:pt x="316" y="34"/>
                    <a:pt x="309" y="33"/>
                  </a:cubicBezTo>
                  <a:cubicBezTo>
                    <a:pt x="331" y="32"/>
                    <a:pt x="354" y="35"/>
                    <a:pt x="377" y="34"/>
                  </a:cubicBezTo>
                  <a:cubicBezTo>
                    <a:pt x="357" y="32"/>
                    <a:pt x="335" y="32"/>
                    <a:pt x="314" y="31"/>
                  </a:cubicBezTo>
                  <a:cubicBezTo>
                    <a:pt x="317" y="30"/>
                    <a:pt x="322" y="31"/>
                    <a:pt x="325" y="30"/>
                  </a:cubicBezTo>
                  <a:cubicBezTo>
                    <a:pt x="329" y="31"/>
                    <a:pt x="333" y="31"/>
                    <a:pt x="337" y="31"/>
                  </a:cubicBezTo>
                  <a:cubicBezTo>
                    <a:pt x="331" y="29"/>
                    <a:pt x="325" y="31"/>
                    <a:pt x="320" y="30"/>
                  </a:cubicBezTo>
                  <a:cubicBezTo>
                    <a:pt x="335" y="28"/>
                    <a:pt x="349" y="31"/>
                    <a:pt x="364" y="30"/>
                  </a:cubicBezTo>
                  <a:cubicBezTo>
                    <a:pt x="349" y="29"/>
                    <a:pt x="349" y="29"/>
                    <a:pt x="349" y="29"/>
                  </a:cubicBezTo>
                  <a:cubicBezTo>
                    <a:pt x="344" y="27"/>
                    <a:pt x="337" y="29"/>
                    <a:pt x="333" y="27"/>
                  </a:cubicBezTo>
                  <a:cubicBezTo>
                    <a:pt x="346" y="26"/>
                    <a:pt x="358" y="27"/>
                    <a:pt x="370" y="28"/>
                  </a:cubicBezTo>
                  <a:cubicBezTo>
                    <a:pt x="367" y="28"/>
                    <a:pt x="362" y="28"/>
                    <a:pt x="359" y="28"/>
                  </a:cubicBezTo>
                  <a:cubicBezTo>
                    <a:pt x="359" y="28"/>
                    <a:pt x="359" y="28"/>
                    <a:pt x="359" y="28"/>
                  </a:cubicBezTo>
                  <a:cubicBezTo>
                    <a:pt x="364" y="27"/>
                    <a:pt x="369" y="29"/>
                    <a:pt x="373" y="28"/>
                  </a:cubicBezTo>
                  <a:cubicBezTo>
                    <a:pt x="372" y="28"/>
                    <a:pt x="371" y="28"/>
                    <a:pt x="371" y="28"/>
                  </a:cubicBezTo>
                  <a:cubicBezTo>
                    <a:pt x="379" y="27"/>
                    <a:pt x="388" y="29"/>
                    <a:pt x="396" y="28"/>
                  </a:cubicBezTo>
                  <a:cubicBezTo>
                    <a:pt x="379" y="27"/>
                    <a:pt x="379" y="27"/>
                    <a:pt x="379" y="27"/>
                  </a:cubicBezTo>
                  <a:cubicBezTo>
                    <a:pt x="372" y="26"/>
                    <a:pt x="366" y="27"/>
                    <a:pt x="358" y="26"/>
                  </a:cubicBezTo>
                  <a:cubicBezTo>
                    <a:pt x="359" y="25"/>
                    <a:pt x="359" y="25"/>
                    <a:pt x="359" y="25"/>
                  </a:cubicBezTo>
                  <a:cubicBezTo>
                    <a:pt x="377" y="27"/>
                    <a:pt x="391" y="24"/>
                    <a:pt x="410" y="25"/>
                  </a:cubicBezTo>
                  <a:cubicBezTo>
                    <a:pt x="409" y="25"/>
                    <a:pt x="409" y="25"/>
                    <a:pt x="409" y="25"/>
                  </a:cubicBezTo>
                  <a:cubicBezTo>
                    <a:pt x="337" y="22"/>
                    <a:pt x="337" y="22"/>
                    <a:pt x="337" y="22"/>
                  </a:cubicBezTo>
                  <a:cubicBezTo>
                    <a:pt x="326" y="22"/>
                    <a:pt x="326" y="22"/>
                    <a:pt x="326" y="22"/>
                  </a:cubicBezTo>
                  <a:cubicBezTo>
                    <a:pt x="337" y="21"/>
                    <a:pt x="347" y="23"/>
                    <a:pt x="358" y="22"/>
                  </a:cubicBezTo>
                  <a:cubicBezTo>
                    <a:pt x="350" y="21"/>
                    <a:pt x="341" y="21"/>
                    <a:pt x="333" y="21"/>
                  </a:cubicBezTo>
                  <a:cubicBezTo>
                    <a:pt x="334" y="20"/>
                    <a:pt x="334" y="20"/>
                    <a:pt x="334" y="20"/>
                  </a:cubicBezTo>
                  <a:cubicBezTo>
                    <a:pt x="344" y="20"/>
                    <a:pt x="357" y="21"/>
                    <a:pt x="366" y="19"/>
                  </a:cubicBezTo>
                  <a:cubicBezTo>
                    <a:pt x="365" y="19"/>
                    <a:pt x="364" y="19"/>
                    <a:pt x="364" y="19"/>
                  </a:cubicBezTo>
                  <a:cubicBezTo>
                    <a:pt x="366" y="18"/>
                    <a:pt x="366" y="18"/>
                    <a:pt x="366" y="18"/>
                  </a:cubicBezTo>
                  <a:cubicBezTo>
                    <a:pt x="355" y="18"/>
                    <a:pt x="355" y="18"/>
                    <a:pt x="355" y="18"/>
                  </a:cubicBezTo>
                  <a:cubicBezTo>
                    <a:pt x="352" y="16"/>
                    <a:pt x="346" y="17"/>
                    <a:pt x="342" y="16"/>
                  </a:cubicBezTo>
                  <a:cubicBezTo>
                    <a:pt x="343" y="16"/>
                    <a:pt x="343" y="16"/>
                    <a:pt x="343" y="16"/>
                  </a:cubicBezTo>
                  <a:cubicBezTo>
                    <a:pt x="353" y="16"/>
                    <a:pt x="364" y="16"/>
                    <a:pt x="374" y="16"/>
                  </a:cubicBezTo>
                  <a:cubicBezTo>
                    <a:pt x="344" y="15"/>
                    <a:pt x="344" y="15"/>
                    <a:pt x="344" y="15"/>
                  </a:cubicBezTo>
                  <a:cubicBezTo>
                    <a:pt x="349" y="14"/>
                    <a:pt x="354" y="15"/>
                    <a:pt x="359" y="14"/>
                  </a:cubicBezTo>
                  <a:cubicBezTo>
                    <a:pt x="358" y="14"/>
                    <a:pt x="358" y="14"/>
                    <a:pt x="358" y="14"/>
                  </a:cubicBezTo>
                  <a:cubicBezTo>
                    <a:pt x="347" y="14"/>
                    <a:pt x="337" y="13"/>
                    <a:pt x="326" y="13"/>
                  </a:cubicBezTo>
                  <a:cubicBezTo>
                    <a:pt x="337" y="12"/>
                    <a:pt x="347" y="13"/>
                    <a:pt x="357" y="13"/>
                  </a:cubicBezTo>
                  <a:cubicBezTo>
                    <a:pt x="348" y="12"/>
                    <a:pt x="348" y="12"/>
                    <a:pt x="348" y="12"/>
                  </a:cubicBezTo>
                  <a:cubicBezTo>
                    <a:pt x="358" y="12"/>
                    <a:pt x="366" y="13"/>
                    <a:pt x="376" y="12"/>
                  </a:cubicBezTo>
                  <a:cubicBezTo>
                    <a:pt x="352" y="10"/>
                    <a:pt x="328" y="10"/>
                    <a:pt x="303" y="9"/>
                  </a:cubicBezTo>
                  <a:cubicBezTo>
                    <a:pt x="307" y="7"/>
                    <a:pt x="313" y="9"/>
                    <a:pt x="315" y="8"/>
                  </a:cubicBezTo>
                  <a:cubicBezTo>
                    <a:pt x="305" y="7"/>
                    <a:pt x="294" y="7"/>
                    <a:pt x="283" y="7"/>
                  </a:cubicBezTo>
                  <a:cubicBezTo>
                    <a:pt x="281" y="7"/>
                    <a:pt x="283" y="6"/>
                    <a:pt x="281" y="6"/>
                  </a:cubicBezTo>
                  <a:cubicBezTo>
                    <a:pt x="282" y="6"/>
                    <a:pt x="283" y="6"/>
                    <a:pt x="284" y="6"/>
                  </a:cubicBezTo>
                  <a:cubicBezTo>
                    <a:pt x="353" y="8"/>
                    <a:pt x="353" y="8"/>
                    <a:pt x="353" y="8"/>
                  </a:cubicBezTo>
                  <a:cubicBezTo>
                    <a:pt x="363" y="9"/>
                    <a:pt x="373" y="9"/>
                    <a:pt x="382" y="9"/>
                  </a:cubicBezTo>
                  <a:cubicBezTo>
                    <a:pt x="358" y="8"/>
                    <a:pt x="358" y="8"/>
                    <a:pt x="358" y="8"/>
                  </a:cubicBezTo>
                  <a:cubicBezTo>
                    <a:pt x="357" y="8"/>
                    <a:pt x="357" y="8"/>
                    <a:pt x="357" y="8"/>
                  </a:cubicBezTo>
                  <a:cubicBezTo>
                    <a:pt x="368" y="8"/>
                    <a:pt x="379" y="9"/>
                    <a:pt x="390" y="8"/>
                  </a:cubicBezTo>
                  <a:cubicBezTo>
                    <a:pt x="373" y="9"/>
                    <a:pt x="358" y="4"/>
                    <a:pt x="342" y="5"/>
                  </a:cubicBezTo>
                  <a:cubicBezTo>
                    <a:pt x="343" y="5"/>
                    <a:pt x="343" y="5"/>
                    <a:pt x="343" y="6"/>
                  </a:cubicBezTo>
                  <a:cubicBezTo>
                    <a:pt x="340" y="6"/>
                    <a:pt x="337" y="6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3" y="5"/>
                    <a:pt x="333" y="5"/>
                  </a:cubicBezTo>
                  <a:cubicBezTo>
                    <a:pt x="331" y="5"/>
                    <a:pt x="328" y="6"/>
                    <a:pt x="327" y="4"/>
                  </a:cubicBezTo>
                  <a:cubicBezTo>
                    <a:pt x="326" y="5"/>
                    <a:pt x="326" y="5"/>
                    <a:pt x="326" y="5"/>
                  </a:cubicBezTo>
                  <a:cubicBezTo>
                    <a:pt x="324" y="4"/>
                    <a:pt x="324" y="4"/>
                    <a:pt x="324" y="4"/>
                  </a:cubicBezTo>
                  <a:cubicBezTo>
                    <a:pt x="324" y="5"/>
                    <a:pt x="324" y="5"/>
                    <a:pt x="324" y="5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6" y="3"/>
                    <a:pt x="286" y="3"/>
                    <a:pt x="286" y="3"/>
                  </a:cubicBezTo>
                  <a:cubicBezTo>
                    <a:pt x="284" y="4"/>
                    <a:pt x="280" y="2"/>
                    <a:pt x="280" y="4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1" y="4"/>
                    <a:pt x="246" y="4"/>
                    <a:pt x="241" y="3"/>
                  </a:cubicBezTo>
                  <a:cubicBezTo>
                    <a:pt x="241" y="3"/>
                    <a:pt x="242" y="3"/>
                    <a:pt x="242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0" y="4"/>
                    <a:pt x="223" y="3"/>
                    <a:pt x="216" y="3"/>
                  </a:cubicBezTo>
                  <a:cubicBezTo>
                    <a:pt x="216" y="2"/>
                    <a:pt x="216" y="2"/>
                    <a:pt x="216" y="2"/>
                  </a:cubicBezTo>
                  <a:cubicBezTo>
                    <a:pt x="215" y="2"/>
                    <a:pt x="214" y="2"/>
                    <a:pt x="214" y="2"/>
                  </a:cubicBezTo>
                  <a:cubicBezTo>
                    <a:pt x="210" y="2"/>
                    <a:pt x="206" y="1"/>
                    <a:pt x="204" y="3"/>
                  </a:cubicBezTo>
                  <a:cubicBezTo>
                    <a:pt x="203" y="2"/>
                    <a:pt x="202" y="2"/>
                    <a:pt x="201" y="3"/>
                  </a:cubicBezTo>
                  <a:cubicBezTo>
                    <a:pt x="199" y="1"/>
                    <a:pt x="194" y="2"/>
                    <a:pt x="190" y="2"/>
                  </a:cubicBezTo>
                  <a:cubicBezTo>
                    <a:pt x="190" y="3"/>
                    <a:pt x="186" y="3"/>
                    <a:pt x="184" y="3"/>
                  </a:cubicBezTo>
                  <a:cubicBezTo>
                    <a:pt x="183" y="2"/>
                    <a:pt x="181" y="3"/>
                    <a:pt x="181" y="2"/>
                  </a:cubicBezTo>
                  <a:cubicBezTo>
                    <a:pt x="175" y="0"/>
                    <a:pt x="170" y="4"/>
                    <a:pt x="164" y="2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158" y="2"/>
                    <a:pt x="153" y="1"/>
                    <a:pt x="150" y="2"/>
                  </a:cubicBezTo>
                  <a:cubicBezTo>
                    <a:pt x="147" y="2"/>
                    <a:pt x="146" y="2"/>
                    <a:pt x="144" y="2"/>
                  </a:cubicBezTo>
                  <a:cubicBezTo>
                    <a:pt x="78" y="2"/>
                    <a:pt x="78" y="2"/>
                    <a:pt x="78" y="2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80" y="1"/>
                    <a:pt x="86" y="1"/>
                    <a:pt x="85" y="1"/>
                  </a:cubicBezTo>
                  <a:cubicBezTo>
                    <a:pt x="77" y="1"/>
                    <a:pt x="69" y="1"/>
                    <a:pt x="61" y="2"/>
                  </a:cubicBezTo>
                  <a:cubicBezTo>
                    <a:pt x="42" y="4"/>
                    <a:pt x="20" y="3"/>
                    <a:pt x="2" y="7"/>
                  </a:cubicBezTo>
                  <a:cubicBezTo>
                    <a:pt x="3" y="7"/>
                    <a:pt x="4" y="7"/>
                    <a:pt x="4" y="7"/>
                  </a:cubicBezTo>
                  <a:cubicBezTo>
                    <a:pt x="3" y="7"/>
                    <a:pt x="2" y="8"/>
                    <a:pt x="1" y="9"/>
                  </a:cubicBezTo>
                  <a:cubicBezTo>
                    <a:pt x="2" y="9"/>
                    <a:pt x="3" y="9"/>
                    <a:pt x="3" y="9"/>
                  </a:cubicBezTo>
                  <a:cubicBezTo>
                    <a:pt x="3" y="10"/>
                    <a:pt x="2" y="10"/>
                    <a:pt x="1" y="10"/>
                  </a:cubicBezTo>
                  <a:cubicBezTo>
                    <a:pt x="2" y="10"/>
                    <a:pt x="3" y="10"/>
                    <a:pt x="4" y="1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3" y="12"/>
                    <a:pt x="0" y="12"/>
                    <a:pt x="1" y="13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4" y="15"/>
                    <a:pt x="0" y="15"/>
                    <a:pt x="2" y="16"/>
                  </a:cubicBezTo>
                  <a:cubicBezTo>
                    <a:pt x="2" y="16"/>
                    <a:pt x="3" y="17"/>
                    <a:pt x="4" y="17"/>
                  </a:cubicBezTo>
                  <a:cubicBezTo>
                    <a:pt x="4" y="17"/>
                    <a:pt x="3" y="17"/>
                    <a:pt x="3" y="17"/>
                  </a:cubicBezTo>
                  <a:cubicBezTo>
                    <a:pt x="3" y="17"/>
                    <a:pt x="3" y="18"/>
                    <a:pt x="2" y="18"/>
                  </a:cubicBezTo>
                  <a:cubicBezTo>
                    <a:pt x="5" y="19"/>
                    <a:pt x="2" y="21"/>
                    <a:pt x="6" y="21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5" y="21"/>
                    <a:pt x="6" y="22"/>
                    <a:pt x="7" y="22"/>
                  </a:cubicBezTo>
                  <a:cubicBezTo>
                    <a:pt x="6" y="23"/>
                    <a:pt x="4" y="22"/>
                    <a:pt x="3" y="23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5" y="25"/>
                    <a:pt x="5" y="26"/>
                    <a:pt x="5" y="26"/>
                  </a:cubicBezTo>
                  <a:cubicBezTo>
                    <a:pt x="6" y="26"/>
                    <a:pt x="7" y="26"/>
                    <a:pt x="8" y="27"/>
                  </a:cubicBezTo>
                  <a:cubicBezTo>
                    <a:pt x="7" y="27"/>
                    <a:pt x="6" y="27"/>
                    <a:pt x="5" y="27"/>
                  </a:cubicBezTo>
                  <a:cubicBezTo>
                    <a:pt x="6" y="27"/>
                    <a:pt x="8" y="27"/>
                    <a:pt x="7" y="28"/>
                  </a:cubicBezTo>
                  <a:cubicBezTo>
                    <a:pt x="7" y="28"/>
                    <a:pt x="7" y="28"/>
                    <a:pt x="6" y="28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4" y="29"/>
                    <a:pt x="8" y="30"/>
                    <a:pt x="7" y="31"/>
                  </a:cubicBezTo>
                  <a:cubicBezTo>
                    <a:pt x="8" y="32"/>
                    <a:pt x="10" y="33"/>
                    <a:pt x="12" y="33"/>
                  </a:cubicBezTo>
                  <a:cubicBezTo>
                    <a:pt x="11" y="34"/>
                    <a:pt x="9" y="33"/>
                    <a:pt x="8" y="34"/>
                  </a:cubicBezTo>
                  <a:cubicBezTo>
                    <a:pt x="6" y="34"/>
                    <a:pt x="9" y="34"/>
                    <a:pt x="7" y="34"/>
                  </a:cubicBezTo>
                  <a:cubicBezTo>
                    <a:pt x="8" y="36"/>
                    <a:pt x="12" y="34"/>
                    <a:pt x="14" y="36"/>
                  </a:cubicBezTo>
                  <a:cubicBezTo>
                    <a:pt x="12" y="37"/>
                    <a:pt x="9" y="35"/>
                    <a:pt x="8" y="37"/>
                  </a:cubicBezTo>
                  <a:cubicBezTo>
                    <a:pt x="10" y="37"/>
                    <a:pt x="11" y="37"/>
                    <a:pt x="12" y="37"/>
                  </a:cubicBezTo>
                  <a:cubicBezTo>
                    <a:pt x="10" y="38"/>
                    <a:pt x="9" y="38"/>
                    <a:pt x="9" y="39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8" y="40"/>
                    <a:pt x="12" y="43"/>
                    <a:pt x="8" y="42"/>
                  </a:cubicBezTo>
                  <a:cubicBezTo>
                    <a:pt x="10" y="42"/>
                    <a:pt x="10" y="42"/>
                    <a:pt x="10" y="42"/>
                  </a:cubicBezTo>
                  <a:cubicBezTo>
                    <a:pt x="9" y="43"/>
                    <a:pt x="12" y="43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7"/>
                    <a:pt x="14" y="46"/>
                    <a:pt x="15" y="47"/>
                  </a:cubicBezTo>
                  <a:cubicBezTo>
                    <a:pt x="13" y="48"/>
                    <a:pt x="10" y="48"/>
                    <a:pt x="10" y="48"/>
                  </a:cubicBezTo>
                  <a:cubicBezTo>
                    <a:pt x="11" y="49"/>
                    <a:pt x="11" y="49"/>
                    <a:pt x="11" y="49"/>
                  </a:cubicBezTo>
                  <a:cubicBezTo>
                    <a:pt x="11" y="49"/>
                    <a:pt x="10" y="49"/>
                    <a:pt x="9" y="49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2" y="50"/>
                    <a:pt x="12" y="50"/>
                    <a:pt x="12" y="50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4" y="51"/>
                    <a:pt x="13" y="52"/>
                    <a:pt x="11" y="52"/>
                  </a:cubicBezTo>
                  <a:cubicBezTo>
                    <a:pt x="12" y="52"/>
                    <a:pt x="12" y="52"/>
                    <a:pt x="12" y="52"/>
                  </a:cubicBezTo>
                  <a:cubicBezTo>
                    <a:pt x="12" y="53"/>
                    <a:pt x="12" y="53"/>
                    <a:pt x="11" y="53"/>
                  </a:cubicBezTo>
                  <a:cubicBezTo>
                    <a:pt x="13" y="53"/>
                    <a:pt x="16" y="52"/>
                    <a:pt x="17" y="53"/>
                  </a:cubicBezTo>
                  <a:cubicBezTo>
                    <a:pt x="15" y="55"/>
                    <a:pt x="12" y="53"/>
                    <a:pt x="11" y="54"/>
                  </a:cubicBezTo>
                  <a:cubicBezTo>
                    <a:pt x="14" y="55"/>
                    <a:pt x="18" y="55"/>
                    <a:pt x="22" y="55"/>
                  </a:cubicBezTo>
                  <a:cubicBezTo>
                    <a:pt x="18" y="57"/>
                    <a:pt x="14" y="56"/>
                    <a:pt x="9" y="57"/>
                  </a:cubicBezTo>
                  <a:cubicBezTo>
                    <a:pt x="10" y="57"/>
                    <a:pt x="11" y="57"/>
                    <a:pt x="12" y="58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6" y="59"/>
                    <a:pt x="16" y="59"/>
                    <a:pt x="16" y="59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3" y="61"/>
                    <a:pt x="13" y="60"/>
                    <a:pt x="12" y="61"/>
                  </a:cubicBezTo>
                  <a:cubicBezTo>
                    <a:pt x="14" y="62"/>
                    <a:pt x="15" y="62"/>
                    <a:pt x="17" y="62"/>
                  </a:cubicBezTo>
                  <a:cubicBezTo>
                    <a:pt x="28" y="67"/>
                    <a:pt x="44" y="68"/>
                    <a:pt x="58" y="68"/>
                  </a:cubicBezTo>
                  <a:cubicBezTo>
                    <a:pt x="58" y="68"/>
                    <a:pt x="58" y="68"/>
                    <a:pt x="58" y="68"/>
                  </a:cubicBezTo>
                  <a:cubicBezTo>
                    <a:pt x="83" y="69"/>
                    <a:pt x="83" y="69"/>
                    <a:pt x="83" y="69"/>
                  </a:cubicBezTo>
                  <a:cubicBezTo>
                    <a:pt x="84" y="70"/>
                    <a:pt x="86" y="70"/>
                    <a:pt x="88" y="70"/>
                  </a:cubicBezTo>
                  <a:cubicBezTo>
                    <a:pt x="137" y="67"/>
                    <a:pt x="190" y="70"/>
                    <a:pt x="238" y="70"/>
                  </a:cubicBezTo>
                  <a:cubicBezTo>
                    <a:pt x="241" y="71"/>
                    <a:pt x="245" y="71"/>
                    <a:pt x="247" y="70"/>
                  </a:cubicBezTo>
                  <a:cubicBezTo>
                    <a:pt x="305" y="70"/>
                    <a:pt x="305" y="70"/>
                    <a:pt x="305" y="70"/>
                  </a:cubicBezTo>
                  <a:cubicBezTo>
                    <a:pt x="304" y="70"/>
                    <a:pt x="304" y="70"/>
                    <a:pt x="304" y="70"/>
                  </a:cubicBezTo>
                  <a:cubicBezTo>
                    <a:pt x="310" y="70"/>
                    <a:pt x="315" y="70"/>
                    <a:pt x="321" y="69"/>
                  </a:cubicBezTo>
                  <a:cubicBezTo>
                    <a:pt x="322" y="70"/>
                    <a:pt x="322" y="70"/>
                    <a:pt x="322" y="70"/>
                  </a:cubicBezTo>
                  <a:cubicBezTo>
                    <a:pt x="337" y="69"/>
                    <a:pt x="337" y="69"/>
                    <a:pt x="337" y="69"/>
                  </a:cubicBezTo>
                  <a:cubicBezTo>
                    <a:pt x="360" y="68"/>
                    <a:pt x="380" y="70"/>
                    <a:pt x="402" y="68"/>
                  </a:cubicBezTo>
                  <a:cubicBezTo>
                    <a:pt x="398" y="67"/>
                    <a:pt x="394" y="68"/>
                    <a:pt x="391" y="67"/>
                  </a:cubicBezTo>
                  <a:cubicBezTo>
                    <a:pt x="400" y="67"/>
                    <a:pt x="408" y="65"/>
                    <a:pt x="417" y="64"/>
                  </a:cubicBezTo>
                  <a:cubicBezTo>
                    <a:pt x="383" y="64"/>
                    <a:pt x="348" y="64"/>
                    <a:pt x="313" y="63"/>
                  </a:cubicBezTo>
                  <a:close/>
                  <a:moveTo>
                    <a:pt x="336" y="14"/>
                  </a:moveTo>
                  <a:cubicBezTo>
                    <a:pt x="334" y="14"/>
                    <a:pt x="334" y="14"/>
                    <a:pt x="334" y="14"/>
                  </a:cubicBezTo>
                  <a:cubicBezTo>
                    <a:pt x="332" y="14"/>
                    <a:pt x="332" y="14"/>
                    <a:pt x="332" y="14"/>
                  </a:cubicBezTo>
                  <a:lnTo>
                    <a:pt x="336" y="14"/>
                  </a:lnTo>
                  <a:close/>
                  <a:moveTo>
                    <a:pt x="310" y="69"/>
                  </a:moveTo>
                  <a:cubicBezTo>
                    <a:pt x="312" y="69"/>
                    <a:pt x="314" y="68"/>
                    <a:pt x="316" y="69"/>
                  </a:cubicBezTo>
                  <a:cubicBezTo>
                    <a:pt x="314" y="69"/>
                    <a:pt x="312" y="69"/>
                    <a:pt x="310" y="69"/>
                  </a:cubicBezTo>
                  <a:close/>
                  <a:moveTo>
                    <a:pt x="322" y="66"/>
                  </a:moveTo>
                  <a:cubicBezTo>
                    <a:pt x="320" y="66"/>
                    <a:pt x="320" y="66"/>
                    <a:pt x="320" y="66"/>
                  </a:cubicBezTo>
                  <a:cubicBezTo>
                    <a:pt x="310" y="66"/>
                    <a:pt x="298" y="66"/>
                    <a:pt x="287" y="66"/>
                  </a:cubicBezTo>
                  <a:cubicBezTo>
                    <a:pt x="285" y="66"/>
                    <a:pt x="284" y="66"/>
                    <a:pt x="282" y="66"/>
                  </a:cubicBezTo>
                  <a:cubicBezTo>
                    <a:pt x="284" y="66"/>
                    <a:pt x="285" y="66"/>
                    <a:pt x="287" y="66"/>
                  </a:cubicBezTo>
                  <a:cubicBezTo>
                    <a:pt x="300" y="65"/>
                    <a:pt x="313" y="65"/>
                    <a:pt x="326" y="65"/>
                  </a:cubicBezTo>
                  <a:cubicBezTo>
                    <a:pt x="329" y="66"/>
                    <a:pt x="329" y="66"/>
                    <a:pt x="329" y="66"/>
                  </a:cubicBezTo>
                  <a:cubicBezTo>
                    <a:pt x="348" y="66"/>
                    <a:pt x="348" y="66"/>
                    <a:pt x="348" y="66"/>
                  </a:cubicBezTo>
                  <a:lnTo>
                    <a:pt x="322" y="66"/>
                  </a:lnTo>
                  <a:close/>
                  <a:moveTo>
                    <a:pt x="377" y="67"/>
                  </a:moveTo>
                  <a:cubicBezTo>
                    <a:pt x="369" y="67"/>
                    <a:pt x="360" y="67"/>
                    <a:pt x="353" y="67"/>
                  </a:cubicBezTo>
                  <a:cubicBezTo>
                    <a:pt x="353" y="66"/>
                    <a:pt x="353" y="66"/>
                    <a:pt x="353" y="66"/>
                  </a:cubicBezTo>
                  <a:cubicBezTo>
                    <a:pt x="360" y="67"/>
                    <a:pt x="369" y="67"/>
                    <a:pt x="377" y="67"/>
                  </a:cubicBezTo>
                  <a:cubicBezTo>
                    <a:pt x="381" y="67"/>
                    <a:pt x="385" y="67"/>
                    <a:pt x="389" y="67"/>
                  </a:cubicBezTo>
                  <a:cubicBezTo>
                    <a:pt x="385" y="67"/>
                    <a:pt x="381" y="67"/>
                    <a:pt x="377" y="67"/>
                  </a:cubicBezTo>
                  <a:close/>
                </a:path>
              </a:pathLst>
            </a:custGeom>
            <a:solidFill>
              <a:srgbClr val="CE383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5" name="矩形 4"/>
          <p:cNvSpPr/>
          <p:nvPr/>
        </p:nvSpPr>
        <p:spPr>
          <a:xfrm>
            <a:off x="3143885" y="601980"/>
            <a:ext cx="5341620" cy="58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+mn-ea"/>
              </a:rPr>
              <a:t>第五部分：价值</a:t>
            </a:r>
            <a:r>
              <a:rPr lang="en-US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+mn-ea"/>
              </a:rPr>
              <a:t>.</a:t>
            </a:r>
            <a:r>
              <a:rPr lang="zh-CN" altLang="en-US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+mn-ea"/>
              </a:rPr>
              <a:t>终极的</a:t>
            </a:r>
            <a:r>
              <a:rPr lang="zh-CN" altLang="en-US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+mn-ea"/>
              </a:rPr>
              <a:t>交付</a:t>
            </a:r>
            <a:endParaRPr lang="zh-CN" altLang="en-US" sz="3200" dirty="0">
              <a:solidFill>
                <a:schemeClr val="bg1"/>
              </a:solidFill>
              <a:latin typeface="华文行楷" panose="02010800040101010101" pitchFamily="2" charset="-122"/>
              <a:ea typeface="华文行楷" panose="02010800040101010101" pitchFamily="2" charset="-122"/>
              <a:sym typeface="+mn-ea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-57785" y="5852893"/>
            <a:ext cx="12311842" cy="671573"/>
            <a:chOff x="-12700" y="6201508"/>
            <a:chExt cx="12311842" cy="671573"/>
          </a:xfrm>
        </p:grpSpPr>
        <p:pic>
          <p:nvPicPr>
            <p:cNvPr id="15" name="图片 1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-12700" y="6201508"/>
              <a:ext cx="5435600" cy="669192"/>
            </a:xfrm>
            <a:prstGeom prst="rect">
              <a:avLst/>
            </a:prstGeom>
          </p:spPr>
        </p:pic>
        <p:pic>
          <p:nvPicPr>
            <p:cNvPr id="16" name="图片 15"/>
            <p:cNvPicPr>
              <a:picLocks noChangeAspect="1"/>
            </p:cNvPicPr>
            <p:nvPr/>
          </p:nvPicPr>
          <p:blipFill rotWithShape="1">
            <a:blip r:embed="rId1"/>
            <a:srcRect l="35966" r="2"/>
            <a:stretch>
              <a:fillRect/>
            </a:stretch>
          </p:blipFill>
          <p:spPr>
            <a:xfrm>
              <a:off x="5379245" y="6203889"/>
              <a:ext cx="3480586" cy="669192"/>
            </a:xfrm>
            <a:prstGeom prst="rect">
              <a:avLst/>
            </a:prstGeom>
          </p:spPr>
        </p:pic>
        <p:pic>
          <p:nvPicPr>
            <p:cNvPr id="17" name="图片 16"/>
            <p:cNvPicPr>
              <a:picLocks noChangeAspect="1"/>
            </p:cNvPicPr>
            <p:nvPr/>
          </p:nvPicPr>
          <p:blipFill rotWithShape="1">
            <a:blip r:embed="rId1"/>
            <a:srcRect l="35966" r="2"/>
            <a:stretch>
              <a:fillRect/>
            </a:stretch>
          </p:blipFill>
          <p:spPr>
            <a:xfrm>
              <a:off x="8818556" y="6203889"/>
              <a:ext cx="3480586" cy="669192"/>
            </a:xfrm>
            <a:prstGeom prst="rect">
              <a:avLst/>
            </a:prstGeom>
          </p:spPr>
        </p:pic>
      </p:grpSp>
      <p:grpSp>
        <p:nvGrpSpPr>
          <p:cNvPr id="102" name="组合 101"/>
          <p:cNvGrpSpPr/>
          <p:nvPr/>
        </p:nvGrpSpPr>
        <p:grpSpPr>
          <a:xfrm>
            <a:off x="-12700" y="504141"/>
            <a:ext cx="3748202" cy="427904"/>
            <a:chOff x="-12700" y="504141"/>
            <a:chExt cx="3748202" cy="427904"/>
          </a:xfrm>
        </p:grpSpPr>
        <p:sp>
          <p:nvSpPr>
            <p:cNvPr id="103" name="Freeform 22"/>
            <p:cNvSpPr/>
            <p:nvPr/>
          </p:nvSpPr>
          <p:spPr bwMode="auto">
            <a:xfrm>
              <a:off x="1712685" y="504141"/>
              <a:ext cx="2022817" cy="427904"/>
            </a:xfrm>
            <a:custGeom>
              <a:avLst/>
              <a:gdLst>
                <a:gd name="T0" fmla="*/ 832 w 1200"/>
                <a:gd name="T1" fmla="*/ 248 h 252"/>
                <a:gd name="T2" fmla="*/ 832 w 1200"/>
                <a:gd name="T3" fmla="*/ 248 h 252"/>
                <a:gd name="T4" fmla="*/ 772 w 1200"/>
                <a:gd name="T5" fmla="*/ 188 h 252"/>
                <a:gd name="T6" fmla="*/ 832 w 1200"/>
                <a:gd name="T7" fmla="*/ 128 h 252"/>
                <a:gd name="T8" fmla="*/ 880 w 1200"/>
                <a:gd name="T9" fmla="*/ 128 h 252"/>
                <a:gd name="T10" fmla="*/ 880 w 1200"/>
                <a:gd name="T11" fmla="*/ 127 h 252"/>
                <a:gd name="T12" fmla="*/ 940 w 1200"/>
                <a:gd name="T13" fmla="*/ 64 h 252"/>
                <a:gd name="T14" fmla="*/ 880 w 1200"/>
                <a:gd name="T15" fmla="*/ 0 h 252"/>
                <a:gd name="T16" fmla="*/ 880 w 1200"/>
                <a:gd name="T17" fmla="*/ 0 h 252"/>
                <a:gd name="T18" fmla="*/ 0 w 1200"/>
                <a:gd name="T19" fmla="*/ 0 h 252"/>
                <a:gd name="T20" fmla="*/ 0 w 1200"/>
                <a:gd name="T21" fmla="*/ 4 h 252"/>
                <a:gd name="T22" fmla="*/ 876 w 1200"/>
                <a:gd name="T23" fmla="*/ 4 h 252"/>
                <a:gd name="T24" fmla="*/ 936 w 1200"/>
                <a:gd name="T25" fmla="*/ 64 h 252"/>
                <a:gd name="T26" fmla="*/ 876 w 1200"/>
                <a:gd name="T27" fmla="*/ 124 h 252"/>
                <a:gd name="T28" fmla="*/ 876 w 1200"/>
                <a:gd name="T29" fmla="*/ 124 h 252"/>
                <a:gd name="T30" fmla="*/ 832 w 1200"/>
                <a:gd name="T31" fmla="*/ 124 h 252"/>
                <a:gd name="T32" fmla="*/ 768 w 1200"/>
                <a:gd name="T33" fmla="*/ 188 h 252"/>
                <a:gd name="T34" fmla="*/ 832 w 1200"/>
                <a:gd name="T35" fmla="*/ 252 h 252"/>
                <a:gd name="T36" fmla="*/ 832 w 1200"/>
                <a:gd name="T37" fmla="*/ 252 h 252"/>
                <a:gd name="T38" fmla="*/ 1200 w 1200"/>
                <a:gd name="T39" fmla="*/ 252 h 252"/>
                <a:gd name="T40" fmla="*/ 1200 w 1200"/>
                <a:gd name="T41" fmla="*/ 248 h 252"/>
                <a:gd name="T42" fmla="*/ 832 w 1200"/>
                <a:gd name="T43" fmla="*/ 248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00" h="252">
                  <a:moveTo>
                    <a:pt x="832" y="248"/>
                  </a:moveTo>
                  <a:cubicBezTo>
                    <a:pt x="832" y="248"/>
                    <a:pt x="832" y="248"/>
                    <a:pt x="832" y="248"/>
                  </a:cubicBezTo>
                  <a:cubicBezTo>
                    <a:pt x="800" y="248"/>
                    <a:pt x="772" y="221"/>
                    <a:pt x="772" y="188"/>
                  </a:cubicBezTo>
                  <a:cubicBezTo>
                    <a:pt x="772" y="155"/>
                    <a:pt x="800" y="128"/>
                    <a:pt x="832" y="128"/>
                  </a:cubicBezTo>
                  <a:cubicBezTo>
                    <a:pt x="880" y="128"/>
                    <a:pt x="880" y="128"/>
                    <a:pt x="880" y="128"/>
                  </a:cubicBezTo>
                  <a:cubicBezTo>
                    <a:pt x="880" y="127"/>
                    <a:pt x="880" y="127"/>
                    <a:pt x="880" y="127"/>
                  </a:cubicBezTo>
                  <a:cubicBezTo>
                    <a:pt x="914" y="125"/>
                    <a:pt x="940" y="98"/>
                    <a:pt x="940" y="64"/>
                  </a:cubicBezTo>
                  <a:cubicBezTo>
                    <a:pt x="940" y="30"/>
                    <a:pt x="914" y="2"/>
                    <a:pt x="880" y="0"/>
                  </a:cubicBezTo>
                  <a:cubicBezTo>
                    <a:pt x="880" y="0"/>
                    <a:pt x="880" y="0"/>
                    <a:pt x="88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876" y="4"/>
                    <a:pt x="876" y="4"/>
                    <a:pt x="876" y="4"/>
                  </a:cubicBezTo>
                  <a:cubicBezTo>
                    <a:pt x="908" y="4"/>
                    <a:pt x="936" y="31"/>
                    <a:pt x="936" y="64"/>
                  </a:cubicBezTo>
                  <a:cubicBezTo>
                    <a:pt x="936" y="97"/>
                    <a:pt x="908" y="124"/>
                    <a:pt x="876" y="124"/>
                  </a:cubicBezTo>
                  <a:cubicBezTo>
                    <a:pt x="876" y="124"/>
                    <a:pt x="876" y="124"/>
                    <a:pt x="876" y="124"/>
                  </a:cubicBezTo>
                  <a:cubicBezTo>
                    <a:pt x="832" y="124"/>
                    <a:pt x="832" y="124"/>
                    <a:pt x="832" y="124"/>
                  </a:cubicBezTo>
                  <a:cubicBezTo>
                    <a:pt x="800" y="124"/>
                    <a:pt x="768" y="153"/>
                    <a:pt x="768" y="188"/>
                  </a:cubicBezTo>
                  <a:cubicBezTo>
                    <a:pt x="768" y="223"/>
                    <a:pt x="800" y="252"/>
                    <a:pt x="832" y="252"/>
                  </a:cubicBezTo>
                  <a:cubicBezTo>
                    <a:pt x="832" y="252"/>
                    <a:pt x="832" y="252"/>
                    <a:pt x="832" y="252"/>
                  </a:cubicBezTo>
                  <a:cubicBezTo>
                    <a:pt x="1200" y="252"/>
                    <a:pt x="1200" y="252"/>
                    <a:pt x="1200" y="252"/>
                  </a:cubicBezTo>
                  <a:cubicBezTo>
                    <a:pt x="1200" y="248"/>
                    <a:pt x="1200" y="248"/>
                    <a:pt x="1200" y="248"/>
                  </a:cubicBezTo>
                  <a:lnTo>
                    <a:pt x="832" y="248"/>
                  </a:lnTo>
                  <a:close/>
                </a:path>
              </a:pathLst>
            </a:custGeom>
            <a:solidFill>
              <a:srgbClr val="CE3836"/>
            </a:solidFill>
            <a:ln w="63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cxnSp>
          <p:nvCxnSpPr>
            <p:cNvPr id="104" name="直接连接符 103"/>
            <p:cNvCxnSpPr/>
            <p:nvPr/>
          </p:nvCxnSpPr>
          <p:spPr>
            <a:xfrm>
              <a:off x="-12700" y="504141"/>
              <a:ext cx="1725385" cy="0"/>
            </a:xfrm>
            <a:prstGeom prst="line">
              <a:avLst/>
            </a:prstGeom>
            <a:ln>
              <a:solidFill>
                <a:srgbClr val="CE383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组合 110"/>
          <p:cNvGrpSpPr/>
          <p:nvPr/>
        </p:nvGrpSpPr>
        <p:grpSpPr>
          <a:xfrm flipH="1">
            <a:off x="8443798" y="504141"/>
            <a:ext cx="3748202" cy="427904"/>
            <a:chOff x="-12700" y="504141"/>
            <a:chExt cx="3748202" cy="427904"/>
          </a:xfrm>
        </p:grpSpPr>
        <p:sp>
          <p:nvSpPr>
            <p:cNvPr id="112" name="Freeform 22"/>
            <p:cNvSpPr/>
            <p:nvPr/>
          </p:nvSpPr>
          <p:spPr bwMode="auto">
            <a:xfrm>
              <a:off x="1712685" y="504141"/>
              <a:ext cx="2022817" cy="427904"/>
            </a:xfrm>
            <a:custGeom>
              <a:avLst/>
              <a:gdLst>
                <a:gd name="T0" fmla="*/ 832 w 1200"/>
                <a:gd name="T1" fmla="*/ 248 h 252"/>
                <a:gd name="T2" fmla="*/ 832 w 1200"/>
                <a:gd name="T3" fmla="*/ 248 h 252"/>
                <a:gd name="T4" fmla="*/ 772 w 1200"/>
                <a:gd name="T5" fmla="*/ 188 h 252"/>
                <a:gd name="T6" fmla="*/ 832 w 1200"/>
                <a:gd name="T7" fmla="*/ 128 h 252"/>
                <a:gd name="T8" fmla="*/ 880 w 1200"/>
                <a:gd name="T9" fmla="*/ 128 h 252"/>
                <a:gd name="T10" fmla="*/ 880 w 1200"/>
                <a:gd name="T11" fmla="*/ 127 h 252"/>
                <a:gd name="T12" fmla="*/ 940 w 1200"/>
                <a:gd name="T13" fmla="*/ 64 h 252"/>
                <a:gd name="T14" fmla="*/ 880 w 1200"/>
                <a:gd name="T15" fmla="*/ 0 h 252"/>
                <a:gd name="T16" fmla="*/ 880 w 1200"/>
                <a:gd name="T17" fmla="*/ 0 h 252"/>
                <a:gd name="T18" fmla="*/ 0 w 1200"/>
                <a:gd name="T19" fmla="*/ 0 h 252"/>
                <a:gd name="T20" fmla="*/ 0 w 1200"/>
                <a:gd name="T21" fmla="*/ 4 h 252"/>
                <a:gd name="T22" fmla="*/ 876 w 1200"/>
                <a:gd name="T23" fmla="*/ 4 h 252"/>
                <a:gd name="T24" fmla="*/ 936 w 1200"/>
                <a:gd name="T25" fmla="*/ 64 h 252"/>
                <a:gd name="T26" fmla="*/ 876 w 1200"/>
                <a:gd name="T27" fmla="*/ 124 h 252"/>
                <a:gd name="T28" fmla="*/ 876 w 1200"/>
                <a:gd name="T29" fmla="*/ 124 h 252"/>
                <a:gd name="T30" fmla="*/ 832 w 1200"/>
                <a:gd name="T31" fmla="*/ 124 h 252"/>
                <a:gd name="T32" fmla="*/ 768 w 1200"/>
                <a:gd name="T33" fmla="*/ 188 h 252"/>
                <a:gd name="T34" fmla="*/ 832 w 1200"/>
                <a:gd name="T35" fmla="*/ 252 h 252"/>
                <a:gd name="T36" fmla="*/ 832 w 1200"/>
                <a:gd name="T37" fmla="*/ 252 h 252"/>
                <a:gd name="T38" fmla="*/ 1200 w 1200"/>
                <a:gd name="T39" fmla="*/ 252 h 252"/>
                <a:gd name="T40" fmla="*/ 1200 w 1200"/>
                <a:gd name="T41" fmla="*/ 248 h 252"/>
                <a:gd name="T42" fmla="*/ 832 w 1200"/>
                <a:gd name="T43" fmla="*/ 248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00" h="252">
                  <a:moveTo>
                    <a:pt x="832" y="248"/>
                  </a:moveTo>
                  <a:cubicBezTo>
                    <a:pt x="832" y="248"/>
                    <a:pt x="832" y="248"/>
                    <a:pt x="832" y="248"/>
                  </a:cubicBezTo>
                  <a:cubicBezTo>
                    <a:pt x="800" y="248"/>
                    <a:pt x="772" y="221"/>
                    <a:pt x="772" y="188"/>
                  </a:cubicBezTo>
                  <a:cubicBezTo>
                    <a:pt x="772" y="155"/>
                    <a:pt x="800" y="128"/>
                    <a:pt x="832" y="128"/>
                  </a:cubicBezTo>
                  <a:cubicBezTo>
                    <a:pt x="880" y="128"/>
                    <a:pt x="880" y="128"/>
                    <a:pt x="880" y="128"/>
                  </a:cubicBezTo>
                  <a:cubicBezTo>
                    <a:pt x="880" y="127"/>
                    <a:pt x="880" y="127"/>
                    <a:pt x="880" y="127"/>
                  </a:cubicBezTo>
                  <a:cubicBezTo>
                    <a:pt x="914" y="125"/>
                    <a:pt x="940" y="98"/>
                    <a:pt x="940" y="64"/>
                  </a:cubicBezTo>
                  <a:cubicBezTo>
                    <a:pt x="940" y="30"/>
                    <a:pt x="914" y="2"/>
                    <a:pt x="880" y="0"/>
                  </a:cubicBezTo>
                  <a:cubicBezTo>
                    <a:pt x="880" y="0"/>
                    <a:pt x="880" y="0"/>
                    <a:pt x="88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876" y="4"/>
                    <a:pt x="876" y="4"/>
                    <a:pt x="876" y="4"/>
                  </a:cubicBezTo>
                  <a:cubicBezTo>
                    <a:pt x="908" y="4"/>
                    <a:pt x="936" y="31"/>
                    <a:pt x="936" y="64"/>
                  </a:cubicBezTo>
                  <a:cubicBezTo>
                    <a:pt x="936" y="97"/>
                    <a:pt x="908" y="124"/>
                    <a:pt x="876" y="124"/>
                  </a:cubicBezTo>
                  <a:cubicBezTo>
                    <a:pt x="876" y="124"/>
                    <a:pt x="876" y="124"/>
                    <a:pt x="876" y="124"/>
                  </a:cubicBezTo>
                  <a:cubicBezTo>
                    <a:pt x="832" y="124"/>
                    <a:pt x="832" y="124"/>
                    <a:pt x="832" y="124"/>
                  </a:cubicBezTo>
                  <a:cubicBezTo>
                    <a:pt x="800" y="124"/>
                    <a:pt x="768" y="153"/>
                    <a:pt x="768" y="188"/>
                  </a:cubicBezTo>
                  <a:cubicBezTo>
                    <a:pt x="768" y="223"/>
                    <a:pt x="800" y="252"/>
                    <a:pt x="832" y="252"/>
                  </a:cubicBezTo>
                  <a:cubicBezTo>
                    <a:pt x="832" y="252"/>
                    <a:pt x="832" y="252"/>
                    <a:pt x="832" y="252"/>
                  </a:cubicBezTo>
                  <a:cubicBezTo>
                    <a:pt x="1200" y="252"/>
                    <a:pt x="1200" y="252"/>
                    <a:pt x="1200" y="252"/>
                  </a:cubicBezTo>
                  <a:cubicBezTo>
                    <a:pt x="1200" y="248"/>
                    <a:pt x="1200" y="248"/>
                    <a:pt x="1200" y="248"/>
                  </a:cubicBezTo>
                  <a:lnTo>
                    <a:pt x="832" y="248"/>
                  </a:lnTo>
                  <a:close/>
                </a:path>
              </a:pathLst>
            </a:custGeom>
            <a:solidFill>
              <a:srgbClr val="CE3836"/>
            </a:solidFill>
            <a:ln w="63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cxnSp>
          <p:nvCxnSpPr>
            <p:cNvPr id="113" name="直接连接符 112"/>
            <p:cNvCxnSpPr/>
            <p:nvPr/>
          </p:nvCxnSpPr>
          <p:spPr>
            <a:xfrm>
              <a:off x="-12700" y="504141"/>
              <a:ext cx="1725385" cy="0"/>
            </a:xfrm>
            <a:prstGeom prst="line">
              <a:avLst/>
            </a:prstGeom>
            <a:ln>
              <a:solidFill>
                <a:srgbClr val="CE383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文本框 2"/>
          <p:cNvSpPr txBox="1"/>
          <p:nvPr/>
        </p:nvSpPr>
        <p:spPr>
          <a:xfrm>
            <a:off x="972185" y="1302385"/>
            <a:ext cx="10577830" cy="4507230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sz="4000" b="1" u="sng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掌控感：我们交付的终极价值</a:t>
            </a:r>
            <a:endParaRPr lang="zh-CN" sz="1700" b="1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sz="36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核心论断：</a:t>
            </a:r>
            <a:endParaRPr lang="zh-CN" sz="2800" b="1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45720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altLang="zh-CN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*   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整体性工期的收敛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（战略精准落地）</a:t>
            </a:r>
            <a:endParaRPr lang="zh-CN" altLang="en-US" sz="2800" b="1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45720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altLang="zh-CN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*   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管理模式的有效沉淀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（成功可复制）</a:t>
            </a:r>
            <a:endParaRPr lang="zh-CN" altLang="en-US" sz="2800" b="1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45720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en-US" altLang="zh-CN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*   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实战型人才的批量锻造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（团队能打胜仗）</a:t>
            </a:r>
            <a:endParaRPr lang="zh-CN" altLang="en-US" sz="2800" b="1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45720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结语：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我们交付的，是您对项目从局部到整体的、那份笃定的</a:t>
            </a: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						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掌控感。</a:t>
            </a:r>
            <a:endParaRPr lang="zh-CN" altLang="en-US" sz="2800" b="1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endParaRPr lang="zh-CN" altLang="en-US" sz="2800" b="1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组合 107"/>
          <p:cNvGrpSpPr/>
          <p:nvPr/>
        </p:nvGrpSpPr>
        <p:grpSpPr>
          <a:xfrm>
            <a:off x="3064626" y="586776"/>
            <a:ext cx="5477442" cy="510071"/>
            <a:chOff x="3446010" y="586776"/>
            <a:chExt cx="5180317" cy="510071"/>
          </a:xfrm>
        </p:grpSpPr>
        <p:sp>
          <p:nvSpPr>
            <p:cNvPr id="109" name="Freeform 173"/>
            <p:cNvSpPr>
              <a:spLocks noEditPoints="1"/>
            </p:cNvSpPr>
            <p:nvPr/>
          </p:nvSpPr>
          <p:spPr bwMode="auto">
            <a:xfrm flipH="1">
              <a:off x="4585863" y="586776"/>
              <a:ext cx="4040464" cy="510071"/>
            </a:xfrm>
            <a:custGeom>
              <a:avLst/>
              <a:gdLst>
                <a:gd name="T0" fmla="*/ 326 w 419"/>
                <a:gd name="T1" fmla="*/ 62 h 71"/>
                <a:gd name="T2" fmla="*/ 406 w 419"/>
                <a:gd name="T3" fmla="*/ 61 h 71"/>
                <a:gd name="T4" fmla="*/ 317 w 419"/>
                <a:gd name="T5" fmla="*/ 56 h 71"/>
                <a:gd name="T6" fmla="*/ 400 w 419"/>
                <a:gd name="T7" fmla="*/ 55 h 71"/>
                <a:gd name="T8" fmla="*/ 371 w 419"/>
                <a:gd name="T9" fmla="*/ 55 h 71"/>
                <a:gd name="T10" fmla="*/ 403 w 419"/>
                <a:gd name="T11" fmla="*/ 53 h 71"/>
                <a:gd name="T12" fmla="*/ 408 w 419"/>
                <a:gd name="T13" fmla="*/ 50 h 71"/>
                <a:gd name="T14" fmla="*/ 385 w 419"/>
                <a:gd name="T15" fmla="*/ 46 h 71"/>
                <a:gd name="T16" fmla="*/ 381 w 419"/>
                <a:gd name="T17" fmla="*/ 43 h 71"/>
                <a:gd name="T18" fmla="*/ 378 w 419"/>
                <a:gd name="T19" fmla="*/ 39 h 71"/>
                <a:gd name="T20" fmla="*/ 329 w 419"/>
                <a:gd name="T21" fmla="*/ 35 h 71"/>
                <a:gd name="T22" fmla="*/ 377 w 419"/>
                <a:gd name="T23" fmla="*/ 34 h 71"/>
                <a:gd name="T24" fmla="*/ 320 w 419"/>
                <a:gd name="T25" fmla="*/ 30 h 71"/>
                <a:gd name="T26" fmla="*/ 370 w 419"/>
                <a:gd name="T27" fmla="*/ 28 h 71"/>
                <a:gd name="T28" fmla="*/ 371 w 419"/>
                <a:gd name="T29" fmla="*/ 28 h 71"/>
                <a:gd name="T30" fmla="*/ 359 w 419"/>
                <a:gd name="T31" fmla="*/ 25 h 71"/>
                <a:gd name="T32" fmla="*/ 326 w 419"/>
                <a:gd name="T33" fmla="*/ 22 h 71"/>
                <a:gd name="T34" fmla="*/ 366 w 419"/>
                <a:gd name="T35" fmla="*/ 19 h 71"/>
                <a:gd name="T36" fmla="*/ 342 w 419"/>
                <a:gd name="T37" fmla="*/ 16 h 71"/>
                <a:gd name="T38" fmla="*/ 359 w 419"/>
                <a:gd name="T39" fmla="*/ 14 h 71"/>
                <a:gd name="T40" fmla="*/ 348 w 419"/>
                <a:gd name="T41" fmla="*/ 12 h 71"/>
                <a:gd name="T42" fmla="*/ 283 w 419"/>
                <a:gd name="T43" fmla="*/ 7 h 71"/>
                <a:gd name="T44" fmla="*/ 382 w 419"/>
                <a:gd name="T45" fmla="*/ 9 h 71"/>
                <a:gd name="T46" fmla="*/ 342 w 419"/>
                <a:gd name="T47" fmla="*/ 5 h 71"/>
                <a:gd name="T48" fmla="*/ 334 w 419"/>
                <a:gd name="T49" fmla="*/ 5 h 71"/>
                <a:gd name="T50" fmla="*/ 324 w 419"/>
                <a:gd name="T51" fmla="*/ 4 h 71"/>
                <a:gd name="T52" fmla="*/ 280 w 419"/>
                <a:gd name="T53" fmla="*/ 4 h 71"/>
                <a:gd name="T54" fmla="*/ 255 w 419"/>
                <a:gd name="T55" fmla="*/ 3 h 71"/>
                <a:gd name="T56" fmla="*/ 237 w 419"/>
                <a:gd name="T57" fmla="*/ 3 h 71"/>
                <a:gd name="T58" fmla="*/ 214 w 419"/>
                <a:gd name="T59" fmla="*/ 2 h 71"/>
                <a:gd name="T60" fmla="*/ 184 w 419"/>
                <a:gd name="T61" fmla="*/ 3 h 71"/>
                <a:gd name="T62" fmla="*/ 162 w 419"/>
                <a:gd name="T63" fmla="*/ 2 h 71"/>
                <a:gd name="T64" fmla="*/ 78 w 419"/>
                <a:gd name="T65" fmla="*/ 2 h 71"/>
                <a:gd name="T66" fmla="*/ 2 w 419"/>
                <a:gd name="T67" fmla="*/ 7 h 71"/>
                <a:gd name="T68" fmla="*/ 1 w 419"/>
                <a:gd name="T69" fmla="*/ 10 h 71"/>
                <a:gd name="T70" fmla="*/ 4 w 419"/>
                <a:gd name="T71" fmla="*/ 14 h 71"/>
                <a:gd name="T72" fmla="*/ 2 w 419"/>
                <a:gd name="T73" fmla="*/ 18 h 71"/>
                <a:gd name="T74" fmla="*/ 3 w 419"/>
                <a:gd name="T75" fmla="*/ 23 h 71"/>
                <a:gd name="T76" fmla="*/ 5 w 419"/>
                <a:gd name="T77" fmla="*/ 26 h 71"/>
                <a:gd name="T78" fmla="*/ 6 w 419"/>
                <a:gd name="T79" fmla="*/ 28 h 71"/>
                <a:gd name="T80" fmla="*/ 8 w 419"/>
                <a:gd name="T81" fmla="*/ 34 h 71"/>
                <a:gd name="T82" fmla="*/ 12 w 419"/>
                <a:gd name="T83" fmla="*/ 37 h 71"/>
                <a:gd name="T84" fmla="*/ 10 w 419"/>
                <a:gd name="T85" fmla="*/ 42 h 71"/>
                <a:gd name="T86" fmla="*/ 15 w 419"/>
                <a:gd name="T87" fmla="*/ 47 h 71"/>
                <a:gd name="T88" fmla="*/ 13 w 419"/>
                <a:gd name="T89" fmla="*/ 50 h 71"/>
                <a:gd name="T90" fmla="*/ 12 w 419"/>
                <a:gd name="T91" fmla="*/ 52 h 71"/>
                <a:gd name="T92" fmla="*/ 22 w 419"/>
                <a:gd name="T93" fmla="*/ 55 h 71"/>
                <a:gd name="T94" fmla="*/ 16 w 419"/>
                <a:gd name="T95" fmla="*/ 59 h 71"/>
                <a:gd name="T96" fmla="*/ 17 w 419"/>
                <a:gd name="T97" fmla="*/ 62 h 71"/>
                <a:gd name="T98" fmla="*/ 88 w 419"/>
                <a:gd name="T99" fmla="*/ 70 h 71"/>
                <a:gd name="T100" fmla="*/ 304 w 419"/>
                <a:gd name="T101" fmla="*/ 70 h 71"/>
                <a:gd name="T102" fmla="*/ 402 w 419"/>
                <a:gd name="T103" fmla="*/ 68 h 71"/>
                <a:gd name="T104" fmla="*/ 336 w 419"/>
                <a:gd name="T105" fmla="*/ 14 h 71"/>
                <a:gd name="T106" fmla="*/ 310 w 419"/>
                <a:gd name="T107" fmla="*/ 69 h 71"/>
                <a:gd name="T108" fmla="*/ 320 w 419"/>
                <a:gd name="T109" fmla="*/ 66 h 71"/>
                <a:gd name="T110" fmla="*/ 326 w 419"/>
                <a:gd name="T111" fmla="*/ 65 h 71"/>
                <a:gd name="T112" fmla="*/ 377 w 419"/>
                <a:gd name="T113" fmla="*/ 67 h 71"/>
                <a:gd name="T114" fmla="*/ 389 w 419"/>
                <a:gd name="T115" fmla="*/ 67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19" h="71">
                  <a:moveTo>
                    <a:pt x="313" y="63"/>
                  </a:moveTo>
                  <a:cubicBezTo>
                    <a:pt x="313" y="62"/>
                    <a:pt x="313" y="62"/>
                    <a:pt x="313" y="62"/>
                  </a:cubicBezTo>
                  <a:cubicBezTo>
                    <a:pt x="317" y="62"/>
                    <a:pt x="321" y="62"/>
                    <a:pt x="325" y="62"/>
                  </a:cubicBezTo>
                  <a:cubicBezTo>
                    <a:pt x="326" y="62"/>
                    <a:pt x="326" y="62"/>
                    <a:pt x="326" y="62"/>
                  </a:cubicBezTo>
                  <a:cubicBezTo>
                    <a:pt x="325" y="62"/>
                    <a:pt x="323" y="62"/>
                    <a:pt x="322" y="61"/>
                  </a:cubicBezTo>
                  <a:cubicBezTo>
                    <a:pt x="353" y="61"/>
                    <a:pt x="353" y="61"/>
                    <a:pt x="353" y="61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72" y="61"/>
                    <a:pt x="390" y="62"/>
                    <a:pt x="406" y="61"/>
                  </a:cubicBezTo>
                  <a:cubicBezTo>
                    <a:pt x="404" y="60"/>
                    <a:pt x="404" y="60"/>
                    <a:pt x="404" y="60"/>
                  </a:cubicBezTo>
                  <a:cubicBezTo>
                    <a:pt x="409" y="60"/>
                    <a:pt x="415" y="60"/>
                    <a:pt x="419" y="59"/>
                  </a:cubicBezTo>
                  <a:cubicBezTo>
                    <a:pt x="384" y="58"/>
                    <a:pt x="349" y="60"/>
                    <a:pt x="316" y="57"/>
                  </a:cubicBezTo>
                  <a:cubicBezTo>
                    <a:pt x="316" y="57"/>
                    <a:pt x="317" y="57"/>
                    <a:pt x="317" y="56"/>
                  </a:cubicBezTo>
                  <a:cubicBezTo>
                    <a:pt x="349" y="56"/>
                    <a:pt x="382" y="59"/>
                    <a:pt x="414" y="57"/>
                  </a:cubicBezTo>
                  <a:cubicBezTo>
                    <a:pt x="405" y="56"/>
                    <a:pt x="394" y="56"/>
                    <a:pt x="385" y="55"/>
                  </a:cubicBezTo>
                  <a:cubicBezTo>
                    <a:pt x="385" y="55"/>
                    <a:pt x="385" y="55"/>
                    <a:pt x="385" y="55"/>
                  </a:cubicBezTo>
                  <a:cubicBezTo>
                    <a:pt x="400" y="55"/>
                    <a:pt x="400" y="55"/>
                    <a:pt x="400" y="55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55"/>
                    <a:pt x="378" y="55"/>
                    <a:pt x="377" y="55"/>
                  </a:cubicBezTo>
                  <a:cubicBezTo>
                    <a:pt x="376" y="55"/>
                    <a:pt x="374" y="55"/>
                    <a:pt x="374" y="54"/>
                  </a:cubicBezTo>
                  <a:cubicBezTo>
                    <a:pt x="373" y="55"/>
                    <a:pt x="371" y="54"/>
                    <a:pt x="371" y="55"/>
                  </a:cubicBezTo>
                  <a:cubicBezTo>
                    <a:pt x="363" y="55"/>
                    <a:pt x="354" y="54"/>
                    <a:pt x="344" y="54"/>
                  </a:cubicBezTo>
                  <a:cubicBezTo>
                    <a:pt x="343" y="53"/>
                    <a:pt x="343" y="53"/>
                    <a:pt x="343" y="53"/>
                  </a:cubicBezTo>
                  <a:cubicBezTo>
                    <a:pt x="345" y="53"/>
                    <a:pt x="345" y="53"/>
                    <a:pt x="345" y="53"/>
                  </a:cubicBezTo>
                  <a:cubicBezTo>
                    <a:pt x="365" y="53"/>
                    <a:pt x="385" y="54"/>
                    <a:pt x="403" y="53"/>
                  </a:cubicBezTo>
                  <a:cubicBezTo>
                    <a:pt x="379" y="52"/>
                    <a:pt x="353" y="52"/>
                    <a:pt x="329" y="50"/>
                  </a:cubicBezTo>
                  <a:cubicBezTo>
                    <a:pt x="349" y="50"/>
                    <a:pt x="370" y="51"/>
                    <a:pt x="391" y="51"/>
                  </a:cubicBezTo>
                  <a:cubicBezTo>
                    <a:pt x="393" y="50"/>
                    <a:pt x="393" y="50"/>
                    <a:pt x="393" y="50"/>
                  </a:cubicBezTo>
                  <a:cubicBezTo>
                    <a:pt x="408" y="50"/>
                    <a:pt x="408" y="50"/>
                    <a:pt x="408" y="50"/>
                  </a:cubicBezTo>
                  <a:cubicBezTo>
                    <a:pt x="384" y="49"/>
                    <a:pt x="359" y="48"/>
                    <a:pt x="334" y="48"/>
                  </a:cubicBezTo>
                  <a:cubicBezTo>
                    <a:pt x="335" y="47"/>
                    <a:pt x="336" y="47"/>
                    <a:pt x="337" y="47"/>
                  </a:cubicBezTo>
                  <a:cubicBezTo>
                    <a:pt x="359" y="48"/>
                    <a:pt x="381" y="49"/>
                    <a:pt x="403" y="48"/>
                  </a:cubicBezTo>
                  <a:cubicBezTo>
                    <a:pt x="397" y="48"/>
                    <a:pt x="391" y="47"/>
                    <a:pt x="385" y="46"/>
                  </a:cubicBezTo>
                  <a:cubicBezTo>
                    <a:pt x="388" y="45"/>
                    <a:pt x="393" y="47"/>
                    <a:pt x="397" y="46"/>
                  </a:cubicBezTo>
                  <a:cubicBezTo>
                    <a:pt x="388" y="45"/>
                    <a:pt x="388" y="45"/>
                    <a:pt x="388" y="45"/>
                  </a:cubicBezTo>
                  <a:cubicBezTo>
                    <a:pt x="386" y="43"/>
                    <a:pt x="380" y="45"/>
                    <a:pt x="377" y="43"/>
                  </a:cubicBezTo>
                  <a:cubicBezTo>
                    <a:pt x="381" y="43"/>
                    <a:pt x="381" y="43"/>
                    <a:pt x="381" y="43"/>
                  </a:cubicBezTo>
                  <a:cubicBezTo>
                    <a:pt x="359" y="41"/>
                    <a:pt x="359" y="41"/>
                    <a:pt x="359" y="41"/>
                  </a:cubicBezTo>
                  <a:cubicBezTo>
                    <a:pt x="389" y="41"/>
                    <a:pt x="389" y="41"/>
                    <a:pt x="389" y="41"/>
                  </a:cubicBezTo>
                  <a:cubicBezTo>
                    <a:pt x="391" y="39"/>
                    <a:pt x="396" y="41"/>
                    <a:pt x="398" y="40"/>
                  </a:cubicBezTo>
                  <a:cubicBezTo>
                    <a:pt x="378" y="39"/>
                    <a:pt x="378" y="39"/>
                    <a:pt x="378" y="39"/>
                  </a:cubicBezTo>
                  <a:cubicBezTo>
                    <a:pt x="377" y="39"/>
                    <a:pt x="377" y="39"/>
                    <a:pt x="377" y="39"/>
                  </a:cubicBezTo>
                  <a:cubicBezTo>
                    <a:pt x="381" y="38"/>
                    <a:pt x="386" y="40"/>
                    <a:pt x="391" y="39"/>
                  </a:cubicBezTo>
                  <a:cubicBezTo>
                    <a:pt x="395" y="38"/>
                    <a:pt x="400" y="39"/>
                    <a:pt x="404" y="38"/>
                  </a:cubicBezTo>
                  <a:cubicBezTo>
                    <a:pt x="378" y="38"/>
                    <a:pt x="355" y="36"/>
                    <a:pt x="329" y="35"/>
                  </a:cubicBezTo>
                  <a:cubicBezTo>
                    <a:pt x="328" y="35"/>
                    <a:pt x="328" y="35"/>
                    <a:pt x="328" y="35"/>
                  </a:cubicBezTo>
                  <a:cubicBezTo>
                    <a:pt x="328" y="34"/>
                    <a:pt x="329" y="35"/>
                    <a:pt x="330" y="35"/>
                  </a:cubicBezTo>
                  <a:cubicBezTo>
                    <a:pt x="324" y="33"/>
                    <a:pt x="316" y="34"/>
                    <a:pt x="309" y="33"/>
                  </a:cubicBezTo>
                  <a:cubicBezTo>
                    <a:pt x="331" y="32"/>
                    <a:pt x="354" y="35"/>
                    <a:pt x="377" y="34"/>
                  </a:cubicBezTo>
                  <a:cubicBezTo>
                    <a:pt x="357" y="32"/>
                    <a:pt x="335" y="32"/>
                    <a:pt x="314" y="31"/>
                  </a:cubicBezTo>
                  <a:cubicBezTo>
                    <a:pt x="317" y="30"/>
                    <a:pt x="322" y="31"/>
                    <a:pt x="325" y="30"/>
                  </a:cubicBezTo>
                  <a:cubicBezTo>
                    <a:pt x="329" y="31"/>
                    <a:pt x="333" y="31"/>
                    <a:pt x="337" y="31"/>
                  </a:cubicBezTo>
                  <a:cubicBezTo>
                    <a:pt x="331" y="29"/>
                    <a:pt x="325" y="31"/>
                    <a:pt x="320" y="30"/>
                  </a:cubicBezTo>
                  <a:cubicBezTo>
                    <a:pt x="335" y="28"/>
                    <a:pt x="349" y="31"/>
                    <a:pt x="364" y="30"/>
                  </a:cubicBezTo>
                  <a:cubicBezTo>
                    <a:pt x="349" y="29"/>
                    <a:pt x="349" y="29"/>
                    <a:pt x="349" y="29"/>
                  </a:cubicBezTo>
                  <a:cubicBezTo>
                    <a:pt x="344" y="27"/>
                    <a:pt x="337" y="29"/>
                    <a:pt x="333" y="27"/>
                  </a:cubicBezTo>
                  <a:cubicBezTo>
                    <a:pt x="346" y="26"/>
                    <a:pt x="358" y="27"/>
                    <a:pt x="370" y="28"/>
                  </a:cubicBezTo>
                  <a:cubicBezTo>
                    <a:pt x="367" y="28"/>
                    <a:pt x="362" y="28"/>
                    <a:pt x="359" y="28"/>
                  </a:cubicBezTo>
                  <a:cubicBezTo>
                    <a:pt x="359" y="28"/>
                    <a:pt x="359" y="28"/>
                    <a:pt x="359" y="28"/>
                  </a:cubicBezTo>
                  <a:cubicBezTo>
                    <a:pt x="364" y="27"/>
                    <a:pt x="369" y="29"/>
                    <a:pt x="373" y="28"/>
                  </a:cubicBezTo>
                  <a:cubicBezTo>
                    <a:pt x="372" y="28"/>
                    <a:pt x="371" y="28"/>
                    <a:pt x="371" y="28"/>
                  </a:cubicBezTo>
                  <a:cubicBezTo>
                    <a:pt x="379" y="27"/>
                    <a:pt x="388" y="29"/>
                    <a:pt x="396" y="28"/>
                  </a:cubicBezTo>
                  <a:cubicBezTo>
                    <a:pt x="379" y="27"/>
                    <a:pt x="379" y="27"/>
                    <a:pt x="379" y="27"/>
                  </a:cubicBezTo>
                  <a:cubicBezTo>
                    <a:pt x="372" y="26"/>
                    <a:pt x="366" y="27"/>
                    <a:pt x="358" y="26"/>
                  </a:cubicBezTo>
                  <a:cubicBezTo>
                    <a:pt x="359" y="25"/>
                    <a:pt x="359" y="25"/>
                    <a:pt x="359" y="25"/>
                  </a:cubicBezTo>
                  <a:cubicBezTo>
                    <a:pt x="377" y="27"/>
                    <a:pt x="391" y="24"/>
                    <a:pt x="410" y="25"/>
                  </a:cubicBezTo>
                  <a:cubicBezTo>
                    <a:pt x="409" y="25"/>
                    <a:pt x="409" y="25"/>
                    <a:pt x="409" y="25"/>
                  </a:cubicBezTo>
                  <a:cubicBezTo>
                    <a:pt x="337" y="22"/>
                    <a:pt x="337" y="22"/>
                    <a:pt x="337" y="22"/>
                  </a:cubicBezTo>
                  <a:cubicBezTo>
                    <a:pt x="326" y="22"/>
                    <a:pt x="326" y="22"/>
                    <a:pt x="326" y="22"/>
                  </a:cubicBezTo>
                  <a:cubicBezTo>
                    <a:pt x="337" y="21"/>
                    <a:pt x="347" y="23"/>
                    <a:pt x="358" y="22"/>
                  </a:cubicBezTo>
                  <a:cubicBezTo>
                    <a:pt x="350" y="21"/>
                    <a:pt x="341" y="21"/>
                    <a:pt x="333" y="21"/>
                  </a:cubicBezTo>
                  <a:cubicBezTo>
                    <a:pt x="334" y="20"/>
                    <a:pt x="334" y="20"/>
                    <a:pt x="334" y="20"/>
                  </a:cubicBezTo>
                  <a:cubicBezTo>
                    <a:pt x="344" y="20"/>
                    <a:pt x="357" y="21"/>
                    <a:pt x="366" y="19"/>
                  </a:cubicBezTo>
                  <a:cubicBezTo>
                    <a:pt x="365" y="19"/>
                    <a:pt x="364" y="19"/>
                    <a:pt x="364" y="19"/>
                  </a:cubicBezTo>
                  <a:cubicBezTo>
                    <a:pt x="366" y="18"/>
                    <a:pt x="366" y="18"/>
                    <a:pt x="366" y="18"/>
                  </a:cubicBezTo>
                  <a:cubicBezTo>
                    <a:pt x="355" y="18"/>
                    <a:pt x="355" y="18"/>
                    <a:pt x="355" y="18"/>
                  </a:cubicBezTo>
                  <a:cubicBezTo>
                    <a:pt x="352" y="16"/>
                    <a:pt x="346" y="17"/>
                    <a:pt x="342" y="16"/>
                  </a:cubicBezTo>
                  <a:cubicBezTo>
                    <a:pt x="343" y="16"/>
                    <a:pt x="343" y="16"/>
                    <a:pt x="343" y="16"/>
                  </a:cubicBezTo>
                  <a:cubicBezTo>
                    <a:pt x="353" y="16"/>
                    <a:pt x="364" y="16"/>
                    <a:pt x="374" y="16"/>
                  </a:cubicBezTo>
                  <a:cubicBezTo>
                    <a:pt x="344" y="15"/>
                    <a:pt x="344" y="15"/>
                    <a:pt x="344" y="15"/>
                  </a:cubicBezTo>
                  <a:cubicBezTo>
                    <a:pt x="349" y="14"/>
                    <a:pt x="354" y="15"/>
                    <a:pt x="359" y="14"/>
                  </a:cubicBezTo>
                  <a:cubicBezTo>
                    <a:pt x="358" y="14"/>
                    <a:pt x="358" y="14"/>
                    <a:pt x="358" y="14"/>
                  </a:cubicBezTo>
                  <a:cubicBezTo>
                    <a:pt x="347" y="14"/>
                    <a:pt x="337" y="13"/>
                    <a:pt x="326" y="13"/>
                  </a:cubicBezTo>
                  <a:cubicBezTo>
                    <a:pt x="337" y="12"/>
                    <a:pt x="347" y="13"/>
                    <a:pt x="357" y="13"/>
                  </a:cubicBezTo>
                  <a:cubicBezTo>
                    <a:pt x="348" y="12"/>
                    <a:pt x="348" y="12"/>
                    <a:pt x="348" y="12"/>
                  </a:cubicBezTo>
                  <a:cubicBezTo>
                    <a:pt x="358" y="12"/>
                    <a:pt x="366" y="13"/>
                    <a:pt x="376" y="12"/>
                  </a:cubicBezTo>
                  <a:cubicBezTo>
                    <a:pt x="352" y="10"/>
                    <a:pt x="328" y="10"/>
                    <a:pt x="303" y="9"/>
                  </a:cubicBezTo>
                  <a:cubicBezTo>
                    <a:pt x="307" y="7"/>
                    <a:pt x="313" y="9"/>
                    <a:pt x="315" y="8"/>
                  </a:cubicBezTo>
                  <a:cubicBezTo>
                    <a:pt x="305" y="7"/>
                    <a:pt x="294" y="7"/>
                    <a:pt x="283" y="7"/>
                  </a:cubicBezTo>
                  <a:cubicBezTo>
                    <a:pt x="281" y="7"/>
                    <a:pt x="283" y="6"/>
                    <a:pt x="281" y="6"/>
                  </a:cubicBezTo>
                  <a:cubicBezTo>
                    <a:pt x="282" y="6"/>
                    <a:pt x="283" y="6"/>
                    <a:pt x="284" y="6"/>
                  </a:cubicBezTo>
                  <a:cubicBezTo>
                    <a:pt x="353" y="8"/>
                    <a:pt x="353" y="8"/>
                    <a:pt x="353" y="8"/>
                  </a:cubicBezTo>
                  <a:cubicBezTo>
                    <a:pt x="363" y="9"/>
                    <a:pt x="373" y="9"/>
                    <a:pt x="382" y="9"/>
                  </a:cubicBezTo>
                  <a:cubicBezTo>
                    <a:pt x="358" y="8"/>
                    <a:pt x="358" y="8"/>
                    <a:pt x="358" y="8"/>
                  </a:cubicBezTo>
                  <a:cubicBezTo>
                    <a:pt x="357" y="8"/>
                    <a:pt x="357" y="8"/>
                    <a:pt x="357" y="8"/>
                  </a:cubicBezTo>
                  <a:cubicBezTo>
                    <a:pt x="368" y="8"/>
                    <a:pt x="379" y="9"/>
                    <a:pt x="390" y="8"/>
                  </a:cubicBezTo>
                  <a:cubicBezTo>
                    <a:pt x="373" y="9"/>
                    <a:pt x="358" y="4"/>
                    <a:pt x="342" y="5"/>
                  </a:cubicBezTo>
                  <a:cubicBezTo>
                    <a:pt x="343" y="5"/>
                    <a:pt x="343" y="5"/>
                    <a:pt x="343" y="6"/>
                  </a:cubicBezTo>
                  <a:cubicBezTo>
                    <a:pt x="340" y="6"/>
                    <a:pt x="337" y="6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3" y="5"/>
                    <a:pt x="333" y="5"/>
                  </a:cubicBezTo>
                  <a:cubicBezTo>
                    <a:pt x="331" y="5"/>
                    <a:pt x="328" y="6"/>
                    <a:pt x="327" y="4"/>
                  </a:cubicBezTo>
                  <a:cubicBezTo>
                    <a:pt x="326" y="5"/>
                    <a:pt x="326" y="5"/>
                    <a:pt x="326" y="5"/>
                  </a:cubicBezTo>
                  <a:cubicBezTo>
                    <a:pt x="324" y="4"/>
                    <a:pt x="324" y="4"/>
                    <a:pt x="324" y="4"/>
                  </a:cubicBezTo>
                  <a:cubicBezTo>
                    <a:pt x="324" y="5"/>
                    <a:pt x="324" y="5"/>
                    <a:pt x="324" y="5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6" y="3"/>
                    <a:pt x="286" y="3"/>
                    <a:pt x="286" y="3"/>
                  </a:cubicBezTo>
                  <a:cubicBezTo>
                    <a:pt x="284" y="4"/>
                    <a:pt x="280" y="2"/>
                    <a:pt x="280" y="4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1" y="4"/>
                    <a:pt x="246" y="4"/>
                    <a:pt x="241" y="3"/>
                  </a:cubicBezTo>
                  <a:cubicBezTo>
                    <a:pt x="241" y="3"/>
                    <a:pt x="242" y="3"/>
                    <a:pt x="242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0" y="4"/>
                    <a:pt x="223" y="3"/>
                    <a:pt x="216" y="3"/>
                  </a:cubicBezTo>
                  <a:cubicBezTo>
                    <a:pt x="216" y="2"/>
                    <a:pt x="216" y="2"/>
                    <a:pt x="216" y="2"/>
                  </a:cubicBezTo>
                  <a:cubicBezTo>
                    <a:pt x="215" y="2"/>
                    <a:pt x="214" y="2"/>
                    <a:pt x="214" y="2"/>
                  </a:cubicBezTo>
                  <a:cubicBezTo>
                    <a:pt x="210" y="2"/>
                    <a:pt x="206" y="1"/>
                    <a:pt x="204" y="3"/>
                  </a:cubicBezTo>
                  <a:cubicBezTo>
                    <a:pt x="203" y="2"/>
                    <a:pt x="202" y="2"/>
                    <a:pt x="201" y="3"/>
                  </a:cubicBezTo>
                  <a:cubicBezTo>
                    <a:pt x="199" y="1"/>
                    <a:pt x="194" y="2"/>
                    <a:pt x="190" y="2"/>
                  </a:cubicBezTo>
                  <a:cubicBezTo>
                    <a:pt x="190" y="3"/>
                    <a:pt x="186" y="3"/>
                    <a:pt x="184" y="3"/>
                  </a:cubicBezTo>
                  <a:cubicBezTo>
                    <a:pt x="183" y="2"/>
                    <a:pt x="181" y="3"/>
                    <a:pt x="181" y="2"/>
                  </a:cubicBezTo>
                  <a:cubicBezTo>
                    <a:pt x="175" y="0"/>
                    <a:pt x="170" y="4"/>
                    <a:pt x="164" y="2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158" y="2"/>
                    <a:pt x="153" y="1"/>
                    <a:pt x="150" y="2"/>
                  </a:cubicBezTo>
                  <a:cubicBezTo>
                    <a:pt x="147" y="2"/>
                    <a:pt x="146" y="2"/>
                    <a:pt x="144" y="2"/>
                  </a:cubicBezTo>
                  <a:cubicBezTo>
                    <a:pt x="78" y="2"/>
                    <a:pt x="78" y="2"/>
                    <a:pt x="78" y="2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80" y="1"/>
                    <a:pt x="86" y="1"/>
                    <a:pt x="85" y="1"/>
                  </a:cubicBezTo>
                  <a:cubicBezTo>
                    <a:pt x="77" y="1"/>
                    <a:pt x="69" y="1"/>
                    <a:pt x="61" y="2"/>
                  </a:cubicBezTo>
                  <a:cubicBezTo>
                    <a:pt x="42" y="4"/>
                    <a:pt x="20" y="3"/>
                    <a:pt x="2" y="7"/>
                  </a:cubicBezTo>
                  <a:cubicBezTo>
                    <a:pt x="3" y="7"/>
                    <a:pt x="4" y="7"/>
                    <a:pt x="4" y="7"/>
                  </a:cubicBezTo>
                  <a:cubicBezTo>
                    <a:pt x="3" y="7"/>
                    <a:pt x="2" y="8"/>
                    <a:pt x="1" y="9"/>
                  </a:cubicBezTo>
                  <a:cubicBezTo>
                    <a:pt x="2" y="9"/>
                    <a:pt x="3" y="9"/>
                    <a:pt x="3" y="9"/>
                  </a:cubicBezTo>
                  <a:cubicBezTo>
                    <a:pt x="3" y="10"/>
                    <a:pt x="2" y="10"/>
                    <a:pt x="1" y="10"/>
                  </a:cubicBezTo>
                  <a:cubicBezTo>
                    <a:pt x="2" y="10"/>
                    <a:pt x="3" y="10"/>
                    <a:pt x="4" y="1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3" y="12"/>
                    <a:pt x="0" y="12"/>
                    <a:pt x="1" y="13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4" y="15"/>
                    <a:pt x="0" y="15"/>
                    <a:pt x="2" y="16"/>
                  </a:cubicBezTo>
                  <a:cubicBezTo>
                    <a:pt x="2" y="16"/>
                    <a:pt x="3" y="17"/>
                    <a:pt x="4" y="17"/>
                  </a:cubicBezTo>
                  <a:cubicBezTo>
                    <a:pt x="4" y="17"/>
                    <a:pt x="3" y="17"/>
                    <a:pt x="3" y="17"/>
                  </a:cubicBezTo>
                  <a:cubicBezTo>
                    <a:pt x="3" y="17"/>
                    <a:pt x="3" y="18"/>
                    <a:pt x="2" y="18"/>
                  </a:cubicBezTo>
                  <a:cubicBezTo>
                    <a:pt x="5" y="19"/>
                    <a:pt x="2" y="21"/>
                    <a:pt x="6" y="21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5" y="21"/>
                    <a:pt x="6" y="22"/>
                    <a:pt x="7" y="22"/>
                  </a:cubicBezTo>
                  <a:cubicBezTo>
                    <a:pt x="6" y="23"/>
                    <a:pt x="4" y="22"/>
                    <a:pt x="3" y="23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5" y="25"/>
                    <a:pt x="5" y="26"/>
                    <a:pt x="5" y="26"/>
                  </a:cubicBezTo>
                  <a:cubicBezTo>
                    <a:pt x="6" y="26"/>
                    <a:pt x="7" y="26"/>
                    <a:pt x="8" y="27"/>
                  </a:cubicBezTo>
                  <a:cubicBezTo>
                    <a:pt x="7" y="27"/>
                    <a:pt x="6" y="27"/>
                    <a:pt x="5" y="27"/>
                  </a:cubicBezTo>
                  <a:cubicBezTo>
                    <a:pt x="6" y="27"/>
                    <a:pt x="8" y="27"/>
                    <a:pt x="7" y="28"/>
                  </a:cubicBezTo>
                  <a:cubicBezTo>
                    <a:pt x="7" y="28"/>
                    <a:pt x="7" y="28"/>
                    <a:pt x="6" y="28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4" y="29"/>
                    <a:pt x="8" y="30"/>
                    <a:pt x="7" y="31"/>
                  </a:cubicBezTo>
                  <a:cubicBezTo>
                    <a:pt x="8" y="32"/>
                    <a:pt x="10" y="33"/>
                    <a:pt x="12" y="33"/>
                  </a:cubicBezTo>
                  <a:cubicBezTo>
                    <a:pt x="11" y="34"/>
                    <a:pt x="9" y="33"/>
                    <a:pt x="8" y="34"/>
                  </a:cubicBezTo>
                  <a:cubicBezTo>
                    <a:pt x="6" y="34"/>
                    <a:pt x="9" y="34"/>
                    <a:pt x="7" y="34"/>
                  </a:cubicBezTo>
                  <a:cubicBezTo>
                    <a:pt x="8" y="36"/>
                    <a:pt x="12" y="34"/>
                    <a:pt x="14" y="36"/>
                  </a:cubicBezTo>
                  <a:cubicBezTo>
                    <a:pt x="12" y="37"/>
                    <a:pt x="9" y="35"/>
                    <a:pt x="8" y="37"/>
                  </a:cubicBezTo>
                  <a:cubicBezTo>
                    <a:pt x="10" y="37"/>
                    <a:pt x="11" y="37"/>
                    <a:pt x="12" y="37"/>
                  </a:cubicBezTo>
                  <a:cubicBezTo>
                    <a:pt x="10" y="38"/>
                    <a:pt x="9" y="38"/>
                    <a:pt x="9" y="39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8" y="40"/>
                    <a:pt x="12" y="43"/>
                    <a:pt x="8" y="42"/>
                  </a:cubicBezTo>
                  <a:cubicBezTo>
                    <a:pt x="10" y="42"/>
                    <a:pt x="10" y="42"/>
                    <a:pt x="10" y="42"/>
                  </a:cubicBezTo>
                  <a:cubicBezTo>
                    <a:pt x="9" y="43"/>
                    <a:pt x="12" y="43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7"/>
                    <a:pt x="14" y="46"/>
                    <a:pt x="15" y="47"/>
                  </a:cubicBezTo>
                  <a:cubicBezTo>
                    <a:pt x="13" y="48"/>
                    <a:pt x="10" y="48"/>
                    <a:pt x="10" y="48"/>
                  </a:cubicBezTo>
                  <a:cubicBezTo>
                    <a:pt x="11" y="49"/>
                    <a:pt x="11" y="49"/>
                    <a:pt x="11" y="49"/>
                  </a:cubicBezTo>
                  <a:cubicBezTo>
                    <a:pt x="11" y="49"/>
                    <a:pt x="10" y="49"/>
                    <a:pt x="9" y="49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2" y="50"/>
                    <a:pt x="12" y="50"/>
                    <a:pt x="12" y="50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4" y="51"/>
                    <a:pt x="13" y="52"/>
                    <a:pt x="11" y="52"/>
                  </a:cubicBezTo>
                  <a:cubicBezTo>
                    <a:pt x="12" y="52"/>
                    <a:pt x="12" y="52"/>
                    <a:pt x="12" y="52"/>
                  </a:cubicBezTo>
                  <a:cubicBezTo>
                    <a:pt x="12" y="53"/>
                    <a:pt x="12" y="53"/>
                    <a:pt x="11" y="53"/>
                  </a:cubicBezTo>
                  <a:cubicBezTo>
                    <a:pt x="13" y="53"/>
                    <a:pt x="16" y="52"/>
                    <a:pt x="17" y="53"/>
                  </a:cubicBezTo>
                  <a:cubicBezTo>
                    <a:pt x="15" y="55"/>
                    <a:pt x="12" y="53"/>
                    <a:pt x="11" y="54"/>
                  </a:cubicBezTo>
                  <a:cubicBezTo>
                    <a:pt x="14" y="55"/>
                    <a:pt x="18" y="55"/>
                    <a:pt x="22" y="55"/>
                  </a:cubicBezTo>
                  <a:cubicBezTo>
                    <a:pt x="18" y="57"/>
                    <a:pt x="14" y="56"/>
                    <a:pt x="9" y="57"/>
                  </a:cubicBezTo>
                  <a:cubicBezTo>
                    <a:pt x="10" y="57"/>
                    <a:pt x="11" y="57"/>
                    <a:pt x="12" y="58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6" y="59"/>
                    <a:pt x="16" y="59"/>
                    <a:pt x="16" y="59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3" y="61"/>
                    <a:pt x="13" y="60"/>
                    <a:pt x="12" y="61"/>
                  </a:cubicBezTo>
                  <a:cubicBezTo>
                    <a:pt x="14" y="62"/>
                    <a:pt x="15" y="62"/>
                    <a:pt x="17" y="62"/>
                  </a:cubicBezTo>
                  <a:cubicBezTo>
                    <a:pt x="28" y="67"/>
                    <a:pt x="44" y="68"/>
                    <a:pt x="58" y="68"/>
                  </a:cubicBezTo>
                  <a:cubicBezTo>
                    <a:pt x="58" y="68"/>
                    <a:pt x="58" y="68"/>
                    <a:pt x="58" y="68"/>
                  </a:cubicBezTo>
                  <a:cubicBezTo>
                    <a:pt x="83" y="69"/>
                    <a:pt x="83" y="69"/>
                    <a:pt x="83" y="69"/>
                  </a:cubicBezTo>
                  <a:cubicBezTo>
                    <a:pt x="84" y="70"/>
                    <a:pt x="86" y="70"/>
                    <a:pt x="88" y="70"/>
                  </a:cubicBezTo>
                  <a:cubicBezTo>
                    <a:pt x="137" y="67"/>
                    <a:pt x="190" y="70"/>
                    <a:pt x="238" y="70"/>
                  </a:cubicBezTo>
                  <a:cubicBezTo>
                    <a:pt x="241" y="71"/>
                    <a:pt x="245" y="71"/>
                    <a:pt x="247" y="70"/>
                  </a:cubicBezTo>
                  <a:cubicBezTo>
                    <a:pt x="305" y="70"/>
                    <a:pt x="305" y="70"/>
                    <a:pt x="305" y="70"/>
                  </a:cubicBezTo>
                  <a:cubicBezTo>
                    <a:pt x="304" y="70"/>
                    <a:pt x="304" y="70"/>
                    <a:pt x="304" y="70"/>
                  </a:cubicBezTo>
                  <a:cubicBezTo>
                    <a:pt x="310" y="70"/>
                    <a:pt x="315" y="70"/>
                    <a:pt x="321" y="69"/>
                  </a:cubicBezTo>
                  <a:cubicBezTo>
                    <a:pt x="322" y="70"/>
                    <a:pt x="322" y="70"/>
                    <a:pt x="322" y="70"/>
                  </a:cubicBezTo>
                  <a:cubicBezTo>
                    <a:pt x="337" y="69"/>
                    <a:pt x="337" y="69"/>
                    <a:pt x="337" y="69"/>
                  </a:cubicBezTo>
                  <a:cubicBezTo>
                    <a:pt x="360" y="68"/>
                    <a:pt x="380" y="70"/>
                    <a:pt x="402" y="68"/>
                  </a:cubicBezTo>
                  <a:cubicBezTo>
                    <a:pt x="398" y="67"/>
                    <a:pt x="394" y="68"/>
                    <a:pt x="391" y="67"/>
                  </a:cubicBezTo>
                  <a:cubicBezTo>
                    <a:pt x="400" y="67"/>
                    <a:pt x="408" y="65"/>
                    <a:pt x="417" y="64"/>
                  </a:cubicBezTo>
                  <a:cubicBezTo>
                    <a:pt x="383" y="64"/>
                    <a:pt x="348" y="64"/>
                    <a:pt x="313" y="63"/>
                  </a:cubicBezTo>
                  <a:close/>
                  <a:moveTo>
                    <a:pt x="336" y="14"/>
                  </a:moveTo>
                  <a:cubicBezTo>
                    <a:pt x="334" y="14"/>
                    <a:pt x="334" y="14"/>
                    <a:pt x="334" y="14"/>
                  </a:cubicBezTo>
                  <a:cubicBezTo>
                    <a:pt x="332" y="14"/>
                    <a:pt x="332" y="14"/>
                    <a:pt x="332" y="14"/>
                  </a:cubicBezTo>
                  <a:lnTo>
                    <a:pt x="336" y="14"/>
                  </a:lnTo>
                  <a:close/>
                  <a:moveTo>
                    <a:pt x="310" y="69"/>
                  </a:moveTo>
                  <a:cubicBezTo>
                    <a:pt x="312" y="69"/>
                    <a:pt x="314" y="68"/>
                    <a:pt x="316" y="69"/>
                  </a:cubicBezTo>
                  <a:cubicBezTo>
                    <a:pt x="314" y="69"/>
                    <a:pt x="312" y="69"/>
                    <a:pt x="310" y="69"/>
                  </a:cubicBezTo>
                  <a:close/>
                  <a:moveTo>
                    <a:pt x="322" y="66"/>
                  </a:moveTo>
                  <a:cubicBezTo>
                    <a:pt x="320" y="66"/>
                    <a:pt x="320" y="66"/>
                    <a:pt x="320" y="66"/>
                  </a:cubicBezTo>
                  <a:cubicBezTo>
                    <a:pt x="310" y="66"/>
                    <a:pt x="298" y="66"/>
                    <a:pt x="287" y="66"/>
                  </a:cubicBezTo>
                  <a:cubicBezTo>
                    <a:pt x="285" y="66"/>
                    <a:pt x="284" y="66"/>
                    <a:pt x="282" y="66"/>
                  </a:cubicBezTo>
                  <a:cubicBezTo>
                    <a:pt x="284" y="66"/>
                    <a:pt x="285" y="66"/>
                    <a:pt x="287" y="66"/>
                  </a:cubicBezTo>
                  <a:cubicBezTo>
                    <a:pt x="300" y="65"/>
                    <a:pt x="313" y="65"/>
                    <a:pt x="326" y="65"/>
                  </a:cubicBezTo>
                  <a:cubicBezTo>
                    <a:pt x="329" y="66"/>
                    <a:pt x="329" y="66"/>
                    <a:pt x="329" y="66"/>
                  </a:cubicBezTo>
                  <a:cubicBezTo>
                    <a:pt x="348" y="66"/>
                    <a:pt x="348" y="66"/>
                    <a:pt x="348" y="66"/>
                  </a:cubicBezTo>
                  <a:lnTo>
                    <a:pt x="322" y="66"/>
                  </a:lnTo>
                  <a:close/>
                  <a:moveTo>
                    <a:pt x="377" y="67"/>
                  </a:moveTo>
                  <a:cubicBezTo>
                    <a:pt x="369" y="67"/>
                    <a:pt x="360" y="67"/>
                    <a:pt x="353" y="67"/>
                  </a:cubicBezTo>
                  <a:cubicBezTo>
                    <a:pt x="353" y="66"/>
                    <a:pt x="353" y="66"/>
                    <a:pt x="353" y="66"/>
                  </a:cubicBezTo>
                  <a:cubicBezTo>
                    <a:pt x="360" y="67"/>
                    <a:pt x="369" y="67"/>
                    <a:pt x="377" y="67"/>
                  </a:cubicBezTo>
                  <a:cubicBezTo>
                    <a:pt x="381" y="67"/>
                    <a:pt x="385" y="67"/>
                    <a:pt x="389" y="67"/>
                  </a:cubicBezTo>
                  <a:cubicBezTo>
                    <a:pt x="385" y="67"/>
                    <a:pt x="381" y="67"/>
                    <a:pt x="377" y="67"/>
                  </a:cubicBezTo>
                  <a:close/>
                </a:path>
              </a:pathLst>
            </a:custGeom>
            <a:solidFill>
              <a:srgbClr val="CE383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" name="Freeform 173"/>
            <p:cNvSpPr>
              <a:spLocks noEditPoints="1"/>
            </p:cNvSpPr>
            <p:nvPr/>
          </p:nvSpPr>
          <p:spPr bwMode="auto">
            <a:xfrm>
              <a:off x="3446010" y="586776"/>
              <a:ext cx="4040464" cy="510071"/>
            </a:xfrm>
            <a:custGeom>
              <a:avLst/>
              <a:gdLst>
                <a:gd name="T0" fmla="*/ 326 w 419"/>
                <a:gd name="T1" fmla="*/ 62 h 71"/>
                <a:gd name="T2" fmla="*/ 406 w 419"/>
                <a:gd name="T3" fmla="*/ 61 h 71"/>
                <a:gd name="T4" fmla="*/ 317 w 419"/>
                <a:gd name="T5" fmla="*/ 56 h 71"/>
                <a:gd name="T6" fmla="*/ 400 w 419"/>
                <a:gd name="T7" fmla="*/ 55 h 71"/>
                <a:gd name="T8" fmla="*/ 371 w 419"/>
                <a:gd name="T9" fmla="*/ 55 h 71"/>
                <a:gd name="T10" fmla="*/ 403 w 419"/>
                <a:gd name="T11" fmla="*/ 53 h 71"/>
                <a:gd name="T12" fmla="*/ 408 w 419"/>
                <a:gd name="T13" fmla="*/ 50 h 71"/>
                <a:gd name="T14" fmla="*/ 385 w 419"/>
                <a:gd name="T15" fmla="*/ 46 h 71"/>
                <a:gd name="T16" fmla="*/ 381 w 419"/>
                <a:gd name="T17" fmla="*/ 43 h 71"/>
                <a:gd name="T18" fmla="*/ 378 w 419"/>
                <a:gd name="T19" fmla="*/ 39 h 71"/>
                <a:gd name="T20" fmla="*/ 329 w 419"/>
                <a:gd name="T21" fmla="*/ 35 h 71"/>
                <a:gd name="T22" fmla="*/ 377 w 419"/>
                <a:gd name="T23" fmla="*/ 34 h 71"/>
                <a:gd name="T24" fmla="*/ 320 w 419"/>
                <a:gd name="T25" fmla="*/ 30 h 71"/>
                <a:gd name="T26" fmla="*/ 370 w 419"/>
                <a:gd name="T27" fmla="*/ 28 h 71"/>
                <a:gd name="T28" fmla="*/ 371 w 419"/>
                <a:gd name="T29" fmla="*/ 28 h 71"/>
                <a:gd name="T30" fmla="*/ 359 w 419"/>
                <a:gd name="T31" fmla="*/ 25 h 71"/>
                <a:gd name="T32" fmla="*/ 326 w 419"/>
                <a:gd name="T33" fmla="*/ 22 h 71"/>
                <a:gd name="T34" fmla="*/ 366 w 419"/>
                <a:gd name="T35" fmla="*/ 19 h 71"/>
                <a:gd name="T36" fmla="*/ 342 w 419"/>
                <a:gd name="T37" fmla="*/ 16 h 71"/>
                <a:gd name="T38" fmla="*/ 359 w 419"/>
                <a:gd name="T39" fmla="*/ 14 h 71"/>
                <a:gd name="T40" fmla="*/ 348 w 419"/>
                <a:gd name="T41" fmla="*/ 12 h 71"/>
                <a:gd name="T42" fmla="*/ 283 w 419"/>
                <a:gd name="T43" fmla="*/ 7 h 71"/>
                <a:gd name="T44" fmla="*/ 382 w 419"/>
                <a:gd name="T45" fmla="*/ 9 h 71"/>
                <a:gd name="T46" fmla="*/ 342 w 419"/>
                <a:gd name="T47" fmla="*/ 5 h 71"/>
                <a:gd name="T48" fmla="*/ 334 w 419"/>
                <a:gd name="T49" fmla="*/ 5 h 71"/>
                <a:gd name="T50" fmla="*/ 324 w 419"/>
                <a:gd name="T51" fmla="*/ 4 h 71"/>
                <a:gd name="T52" fmla="*/ 280 w 419"/>
                <a:gd name="T53" fmla="*/ 4 h 71"/>
                <a:gd name="T54" fmla="*/ 255 w 419"/>
                <a:gd name="T55" fmla="*/ 3 h 71"/>
                <a:gd name="T56" fmla="*/ 237 w 419"/>
                <a:gd name="T57" fmla="*/ 3 h 71"/>
                <a:gd name="T58" fmla="*/ 214 w 419"/>
                <a:gd name="T59" fmla="*/ 2 h 71"/>
                <a:gd name="T60" fmla="*/ 184 w 419"/>
                <a:gd name="T61" fmla="*/ 3 h 71"/>
                <a:gd name="T62" fmla="*/ 162 w 419"/>
                <a:gd name="T63" fmla="*/ 2 h 71"/>
                <a:gd name="T64" fmla="*/ 78 w 419"/>
                <a:gd name="T65" fmla="*/ 2 h 71"/>
                <a:gd name="T66" fmla="*/ 2 w 419"/>
                <a:gd name="T67" fmla="*/ 7 h 71"/>
                <a:gd name="T68" fmla="*/ 1 w 419"/>
                <a:gd name="T69" fmla="*/ 10 h 71"/>
                <a:gd name="T70" fmla="*/ 4 w 419"/>
                <a:gd name="T71" fmla="*/ 14 h 71"/>
                <a:gd name="T72" fmla="*/ 2 w 419"/>
                <a:gd name="T73" fmla="*/ 18 h 71"/>
                <a:gd name="T74" fmla="*/ 3 w 419"/>
                <a:gd name="T75" fmla="*/ 23 h 71"/>
                <a:gd name="T76" fmla="*/ 5 w 419"/>
                <a:gd name="T77" fmla="*/ 26 h 71"/>
                <a:gd name="T78" fmla="*/ 6 w 419"/>
                <a:gd name="T79" fmla="*/ 28 h 71"/>
                <a:gd name="T80" fmla="*/ 8 w 419"/>
                <a:gd name="T81" fmla="*/ 34 h 71"/>
                <a:gd name="T82" fmla="*/ 12 w 419"/>
                <a:gd name="T83" fmla="*/ 37 h 71"/>
                <a:gd name="T84" fmla="*/ 10 w 419"/>
                <a:gd name="T85" fmla="*/ 42 h 71"/>
                <a:gd name="T86" fmla="*/ 15 w 419"/>
                <a:gd name="T87" fmla="*/ 47 h 71"/>
                <a:gd name="T88" fmla="*/ 13 w 419"/>
                <a:gd name="T89" fmla="*/ 50 h 71"/>
                <a:gd name="T90" fmla="*/ 12 w 419"/>
                <a:gd name="T91" fmla="*/ 52 h 71"/>
                <a:gd name="T92" fmla="*/ 22 w 419"/>
                <a:gd name="T93" fmla="*/ 55 h 71"/>
                <a:gd name="T94" fmla="*/ 16 w 419"/>
                <a:gd name="T95" fmla="*/ 59 h 71"/>
                <a:gd name="T96" fmla="*/ 17 w 419"/>
                <a:gd name="T97" fmla="*/ 62 h 71"/>
                <a:gd name="T98" fmla="*/ 88 w 419"/>
                <a:gd name="T99" fmla="*/ 70 h 71"/>
                <a:gd name="T100" fmla="*/ 304 w 419"/>
                <a:gd name="T101" fmla="*/ 70 h 71"/>
                <a:gd name="T102" fmla="*/ 402 w 419"/>
                <a:gd name="T103" fmla="*/ 68 h 71"/>
                <a:gd name="T104" fmla="*/ 336 w 419"/>
                <a:gd name="T105" fmla="*/ 14 h 71"/>
                <a:gd name="T106" fmla="*/ 310 w 419"/>
                <a:gd name="T107" fmla="*/ 69 h 71"/>
                <a:gd name="T108" fmla="*/ 320 w 419"/>
                <a:gd name="T109" fmla="*/ 66 h 71"/>
                <a:gd name="T110" fmla="*/ 326 w 419"/>
                <a:gd name="T111" fmla="*/ 65 h 71"/>
                <a:gd name="T112" fmla="*/ 377 w 419"/>
                <a:gd name="T113" fmla="*/ 67 h 71"/>
                <a:gd name="T114" fmla="*/ 389 w 419"/>
                <a:gd name="T115" fmla="*/ 67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19" h="71">
                  <a:moveTo>
                    <a:pt x="313" y="63"/>
                  </a:moveTo>
                  <a:cubicBezTo>
                    <a:pt x="313" y="62"/>
                    <a:pt x="313" y="62"/>
                    <a:pt x="313" y="62"/>
                  </a:cubicBezTo>
                  <a:cubicBezTo>
                    <a:pt x="317" y="62"/>
                    <a:pt x="321" y="62"/>
                    <a:pt x="325" y="62"/>
                  </a:cubicBezTo>
                  <a:cubicBezTo>
                    <a:pt x="326" y="62"/>
                    <a:pt x="326" y="62"/>
                    <a:pt x="326" y="62"/>
                  </a:cubicBezTo>
                  <a:cubicBezTo>
                    <a:pt x="325" y="62"/>
                    <a:pt x="323" y="62"/>
                    <a:pt x="322" y="61"/>
                  </a:cubicBezTo>
                  <a:cubicBezTo>
                    <a:pt x="353" y="61"/>
                    <a:pt x="353" y="61"/>
                    <a:pt x="353" y="61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72" y="61"/>
                    <a:pt x="390" y="62"/>
                    <a:pt x="406" y="61"/>
                  </a:cubicBezTo>
                  <a:cubicBezTo>
                    <a:pt x="404" y="60"/>
                    <a:pt x="404" y="60"/>
                    <a:pt x="404" y="60"/>
                  </a:cubicBezTo>
                  <a:cubicBezTo>
                    <a:pt x="409" y="60"/>
                    <a:pt x="415" y="60"/>
                    <a:pt x="419" y="59"/>
                  </a:cubicBezTo>
                  <a:cubicBezTo>
                    <a:pt x="384" y="58"/>
                    <a:pt x="349" y="60"/>
                    <a:pt x="316" y="57"/>
                  </a:cubicBezTo>
                  <a:cubicBezTo>
                    <a:pt x="316" y="57"/>
                    <a:pt x="317" y="57"/>
                    <a:pt x="317" y="56"/>
                  </a:cubicBezTo>
                  <a:cubicBezTo>
                    <a:pt x="349" y="56"/>
                    <a:pt x="382" y="59"/>
                    <a:pt x="414" y="57"/>
                  </a:cubicBezTo>
                  <a:cubicBezTo>
                    <a:pt x="405" y="56"/>
                    <a:pt x="394" y="56"/>
                    <a:pt x="385" y="55"/>
                  </a:cubicBezTo>
                  <a:cubicBezTo>
                    <a:pt x="385" y="55"/>
                    <a:pt x="385" y="55"/>
                    <a:pt x="385" y="55"/>
                  </a:cubicBezTo>
                  <a:cubicBezTo>
                    <a:pt x="400" y="55"/>
                    <a:pt x="400" y="55"/>
                    <a:pt x="400" y="55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55"/>
                    <a:pt x="378" y="55"/>
                    <a:pt x="377" y="55"/>
                  </a:cubicBezTo>
                  <a:cubicBezTo>
                    <a:pt x="376" y="55"/>
                    <a:pt x="374" y="55"/>
                    <a:pt x="374" y="54"/>
                  </a:cubicBezTo>
                  <a:cubicBezTo>
                    <a:pt x="373" y="55"/>
                    <a:pt x="371" y="54"/>
                    <a:pt x="371" y="55"/>
                  </a:cubicBezTo>
                  <a:cubicBezTo>
                    <a:pt x="363" y="55"/>
                    <a:pt x="354" y="54"/>
                    <a:pt x="344" y="54"/>
                  </a:cubicBezTo>
                  <a:cubicBezTo>
                    <a:pt x="343" y="53"/>
                    <a:pt x="343" y="53"/>
                    <a:pt x="343" y="53"/>
                  </a:cubicBezTo>
                  <a:cubicBezTo>
                    <a:pt x="345" y="53"/>
                    <a:pt x="345" y="53"/>
                    <a:pt x="345" y="53"/>
                  </a:cubicBezTo>
                  <a:cubicBezTo>
                    <a:pt x="365" y="53"/>
                    <a:pt x="385" y="54"/>
                    <a:pt x="403" y="53"/>
                  </a:cubicBezTo>
                  <a:cubicBezTo>
                    <a:pt x="379" y="52"/>
                    <a:pt x="353" y="52"/>
                    <a:pt x="329" y="50"/>
                  </a:cubicBezTo>
                  <a:cubicBezTo>
                    <a:pt x="349" y="50"/>
                    <a:pt x="370" y="51"/>
                    <a:pt x="391" y="51"/>
                  </a:cubicBezTo>
                  <a:cubicBezTo>
                    <a:pt x="393" y="50"/>
                    <a:pt x="393" y="50"/>
                    <a:pt x="393" y="50"/>
                  </a:cubicBezTo>
                  <a:cubicBezTo>
                    <a:pt x="408" y="50"/>
                    <a:pt x="408" y="50"/>
                    <a:pt x="408" y="50"/>
                  </a:cubicBezTo>
                  <a:cubicBezTo>
                    <a:pt x="384" y="49"/>
                    <a:pt x="359" y="48"/>
                    <a:pt x="334" y="48"/>
                  </a:cubicBezTo>
                  <a:cubicBezTo>
                    <a:pt x="335" y="47"/>
                    <a:pt x="336" y="47"/>
                    <a:pt x="337" y="47"/>
                  </a:cubicBezTo>
                  <a:cubicBezTo>
                    <a:pt x="359" y="48"/>
                    <a:pt x="381" y="49"/>
                    <a:pt x="403" y="48"/>
                  </a:cubicBezTo>
                  <a:cubicBezTo>
                    <a:pt x="397" y="48"/>
                    <a:pt x="391" y="47"/>
                    <a:pt x="385" y="46"/>
                  </a:cubicBezTo>
                  <a:cubicBezTo>
                    <a:pt x="388" y="45"/>
                    <a:pt x="393" y="47"/>
                    <a:pt x="397" y="46"/>
                  </a:cubicBezTo>
                  <a:cubicBezTo>
                    <a:pt x="388" y="45"/>
                    <a:pt x="388" y="45"/>
                    <a:pt x="388" y="45"/>
                  </a:cubicBezTo>
                  <a:cubicBezTo>
                    <a:pt x="386" y="43"/>
                    <a:pt x="380" y="45"/>
                    <a:pt x="377" y="43"/>
                  </a:cubicBezTo>
                  <a:cubicBezTo>
                    <a:pt x="381" y="43"/>
                    <a:pt x="381" y="43"/>
                    <a:pt x="381" y="43"/>
                  </a:cubicBezTo>
                  <a:cubicBezTo>
                    <a:pt x="359" y="41"/>
                    <a:pt x="359" y="41"/>
                    <a:pt x="359" y="41"/>
                  </a:cubicBezTo>
                  <a:cubicBezTo>
                    <a:pt x="389" y="41"/>
                    <a:pt x="389" y="41"/>
                    <a:pt x="389" y="41"/>
                  </a:cubicBezTo>
                  <a:cubicBezTo>
                    <a:pt x="391" y="39"/>
                    <a:pt x="396" y="41"/>
                    <a:pt x="398" y="40"/>
                  </a:cubicBezTo>
                  <a:cubicBezTo>
                    <a:pt x="378" y="39"/>
                    <a:pt x="378" y="39"/>
                    <a:pt x="378" y="39"/>
                  </a:cubicBezTo>
                  <a:cubicBezTo>
                    <a:pt x="377" y="39"/>
                    <a:pt x="377" y="39"/>
                    <a:pt x="377" y="39"/>
                  </a:cubicBezTo>
                  <a:cubicBezTo>
                    <a:pt x="381" y="38"/>
                    <a:pt x="386" y="40"/>
                    <a:pt x="391" y="39"/>
                  </a:cubicBezTo>
                  <a:cubicBezTo>
                    <a:pt x="395" y="38"/>
                    <a:pt x="400" y="39"/>
                    <a:pt x="404" y="38"/>
                  </a:cubicBezTo>
                  <a:cubicBezTo>
                    <a:pt x="378" y="38"/>
                    <a:pt x="355" y="36"/>
                    <a:pt x="329" y="35"/>
                  </a:cubicBezTo>
                  <a:cubicBezTo>
                    <a:pt x="328" y="35"/>
                    <a:pt x="328" y="35"/>
                    <a:pt x="328" y="35"/>
                  </a:cubicBezTo>
                  <a:cubicBezTo>
                    <a:pt x="328" y="34"/>
                    <a:pt x="329" y="35"/>
                    <a:pt x="330" y="35"/>
                  </a:cubicBezTo>
                  <a:cubicBezTo>
                    <a:pt x="324" y="33"/>
                    <a:pt x="316" y="34"/>
                    <a:pt x="309" y="33"/>
                  </a:cubicBezTo>
                  <a:cubicBezTo>
                    <a:pt x="331" y="32"/>
                    <a:pt x="354" y="35"/>
                    <a:pt x="377" y="34"/>
                  </a:cubicBezTo>
                  <a:cubicBezTo>
                    <a:pt x="357" y="32"/>
                    <a:pt x="335" y="32"/>
                    <a:pt x="314" y="31"/>
                  </a:cubicBezTo>
                  <a:cubicBezTo>
                    <a:pt x="317" y="30"/>
                    <a:pt x="322" y="31"/>
                    <a:pt x="325" y="30"/>
                  </a:cubicBezTo>
                  <a:cubicBezTo>
                    <a:pt x="329" y="31"/>
                    <a:pt x="333" y="31"/>
                    <a:pt x="337" y="31"/>
                  </a:cubicBezTo>
                  <a:cubicBezTo>
                    <a:pt x="331" y="29"/>
                    <a:pt x="325" y="31"/>
                    <a:pt x="320" y="30"/>
                  </a:cubicBezTo>
                  <a:cubicBezTo>
                    <a:pt x="335" y="28"/>
                    <a:pt x="349" y="31"/>
                    <a:pt x="364" y="30"/>
                  </a:cubicBezTo>
                  <a:cubicBezTo>
                    <a:pt x="349" y="29"/>
                    <a:pt x="349" y="29"/>
                    <a:pt x="349" y="29"/>
                  </a:cubicBezTo>
                  <a:cubicBezTo>
                    <a:pt x="344" y="27"/>
                    <a:pt x="337" y="29"/>
                    <a:pt x="333" y="27"/>
                  </a:cubicBezTo>
                  <a:cubicBezTo>
                    <a:pt x="346" y="26"/>
                    <a:pt x="358" y="27"/>
                    <a:pt x="370" y="28"/>
                  </a:cubicBezTo>
                  <a:cubicBezTo>
                    <a:pt x="367" y="28"/>
                    <a:pt x="362" y="28"/>
                    <a:pt x="359" y="28"/>
                  </a:cubicBezTo>
                  <a:cubicBezTo>
                    <a:pt x="359" y="28"/>
                    <a:pt x="359" y="28"/>
                    <a:pt x="359" y="28"/>
                  </a:cubicBezTo>
                  <a:cubicBezTo>
                    <a:pt x="364" y="27"/>
                    <a:pt x="369" y="29"/>
                    <a:pt x="373" y="28"/>
                  </a:cubicBezTo>
                  <a:cubicBezTo>
                    <a:pt x="372" y="28"/>
                    <a:pt x="371" y="28"/>
                    <a:pt x="371" y="28"/>
                  </a:cubicBezTo>
                  <a:cubicBezTo>
                    <a:pt x="379" y="27"/>
                    <a:pt x="388" y="29"/>
                    <a:pt x="396" y="28"/>
                  </a:cubicBezTo>
                  <a:cubicBezTo>
                    <a:pt x="379" y="27"/>
                    <a:pt x="379" y="27"/>
                    <a:pt x="379" y="27"/>
                  </a:cubicBezTo>
                  <a:cubicBezTo>
                    <a:pt x="372" y="26"/>
                    <a:pt x="366" y="27"/>
                    <a:pt x="358" y="26"/>
                  </a:cubicBezTo>
                  <a:cubicBezTo>
                    <a:pt x="359" y="25"/>
                    <a:pt x="359" y="25"/>
                    <a:pt x="359" y="25"/>
                  </a:cubicBezTo>
                  <a:cubicBezTo>
                    <a:pt x="377" y="27"/>
                    <a:pt x="391" y="24"/>
                    <a:pt x="410" y="25"/>
                  </a:cubicBezTo>
                  <a:cubicBezTo>
                    <a:pt x="409" y="25"/>
                    <a:pt x="409" y="25"/>
                    <a:pt x="409" y="25"/>
                  </a:cubicBezTo>
                  <a:cubicBezTo>
                    <a:pt x="337" y="22"/>
                    <a:pt x="337" y="22"/>
                    <a:pt x="337" y="22"/>
                  </a:cubicBezTo>
                  <a:cubicBezTo>
                    <a:pt x="326" y="22"/>
                    <a:pt x="326" y="22"/>
                    <a:pt x="326" y="22"/>
                  </a:cubicBezTo>
                  <a:cubicBezTo>
                    <a:pt x="337" y="21"/>
                    <a:pt x="347" y="23"/>
                    <a:pt x="358" y="22"/>
                  </a:cubicBezTo>
                  <a:cubicBezTo>
                    <a:pt x="350" y="21"/>
                    <a:pt x="341" y="21"/>
                    <a:pt x="333" y="21"/>
                  </a:cubicBezTo>
                  <a:cubicBezTo>
                    <a:pt x="334" y="20"/>
                    <a:pt x="334" y="20"/>
                    <a:pt x="334" y="20"/>
                  </a:cubicBezTo>
                  <a:cubicBezTo>
                    <a:pt x="344" y="20"/>
                    <a:pt x="357" y="21"/>
                    <a:pt x="366" y="19"/>
                  </a:cubicBezTo>
                  <a:cubicBezTo>
                    <a:pt x="365" y="19"/>
                    <a:pt x="364" y="19"/>
                    <a:pt x="364" y="19"/>
                  </a:cubicBezTo>
                  <a:cubicBezTo>
                    <a:pt x="366" y="18"/>
                    <a:pt x="366" y="18"/>
                    <a:pt x="366" y="18"/>
                  </a:cubicBezTo>
                  <a:cubicBezTo>
                    <a:pt x="355" y="18"/>
                    <a:pt x="355" y="18"/>
                    <a:pt x="355" y="18"/>
                  </a:cubicBezTo>
                  <a:cubicBezTo>
                    <a:pt x="352" y="16"/>
                    <a:pt x="346" y="17"/>
                    <a:pt x="342" y="16"/>
                  </a:cubicBezTo>
                  <a:cubicBezTo>
                    <a:pt x="343" y="16"/>
                    <a:pt x="343" y="16"/>
                    <a:pt x="343" y="16"/>
                  </a:cubicBezTo>
                  <a:cubicBezTo>
                    <a:pt x="353" y="16"/>
                    <a:pt x="364" y="16"/>
                    <a:pt x="374" y="16"/>
                  </a:cubicBezTo>
                  <a:cubicBezTo>
                    <a:pt x="344" y="15"/>
                    <a:pt x="344" y="15"/>
                    <a:pt x="344" y="15"/>
                  </a:cubicBezTo>
                  <a:cubicBezTo>
                    <a:pt x="349" y="14"/>
                    <a:pt x="354" y="15"/>
                    <a:pt x="359" y="14"/>
                  </a:cubicBezTo>
                  <a:cubicBezTo>
                    <a:pt x="358" y="14"/>
                    <a:pt x="358" y="14"/>
                    <a:pt x="358" y="14"/>
                  </a:cubicBezTo>
                  <a:cubicBezTo>
                    <a:pt x="347" y="14"/>
                    <a:pt x="337" y="13"/>
                    <a:pt x="326" y="13"/>
                  </a:cubicBezTo>
                  <a:cubicBezTo>
                    <a:pt x="337" y="12"/>
                    <a:pt x="347" y="13"/>
                    <a:pt x="357" y="13"/>
                  </a:cubicBezTo>
                  <a:cubicBezTo>
                    <a:pt x="348" y="12"/>
                    <a:pt x="348" y="12"/>
                    <a:pt x="348" y="12"/>
                  </a:cubicBezTo>
                  <a:cubicBezTo>
                    <a:pt x="358" y="12"/>
                    <a:pt x="366" y="13"/>
                    <a:pt x="376" y="12"/>
                  </a:cubicBezTo>
                  <a:cubicBezTo>
                    <a:pt x="352" y="10"/>
                    <a:pt x="328" y="10"/>
                    <a:pt x="303" y="9"/>
                  </a:cubicBezTo>
                  <a:cubicBezTo>
                    <a:pt x="307" y="7"/>
                    <a:pt x="313" y="9"/>
                    <a:pt x="315" y="8"/>
                  </a:cubicBezTo>
                  <a:cubicBezTo>
                    <a:pt x="305" y="7"/>
                    <a:pt x="294" y="7"/>
                    <a:pt x="283" y="7"/>
                  </a:cubicBezTo>
                  <a:cubicBezTo>
                    <a:pt x="281" y="7"/>
                    <a:pt x="283" y="6"/>
                    <a:pt x="281" y="6"/>
                  </a:cubicBezTo>
                  <a:cubicBezTo>
                    <a:pt x="282" y="6"/>
                    <a:pt x="283" y="6"/>
                    <a:pt x="284" y="6"/>
                  </a:cubicBezTo>
                  <a:cubicBezTo>
                    <a:pt x="353" y="8"/>
                    <a:pt x="353" y="8"/>
                    <a:pt x="353" y="8"/>
                  </a:cubicBezTo>
                  <a:cubicBezTo>
                    <a:pt x="363" y="9"/>
                    <a:pt x="373" y="9"/>
                    <a:pt x="382" y="9"/>
                  </a:cubicBezTo>
                  <a:cubicBezTo>
                    <a:pt x="358" y="8"/>
                    <a:pt x="358" y="8"/>
                    <a:pt x="358" y="8"/>
                  </a:cubicBezTo>
                  <a:cubicBezTo>
                    <a:pt x="357" y="8"/>
                    <a:pt x="357" y="8"/>
                    <a:pt x="357" y="8"/>
                  </a:cubicBezTo>
                  <a:cubicBezTo>
                    <a:pt x="368" y="8"/>
                    <a:pt x="379" y="9"/>
                    <a:pt x="390" y="8"/>
                  </a:cubicBezTo>
                  <a:cubicBezTo>
                    <a:pt x="373" y="9"/>
                    <a:pt x="358" y="4"/>
                    <a:pt x="342" y="5"/>
                  </a:cubicBezTo>
                  <a:cubicBezTo>
                    <a:pt x="343" y="5"/>
                    <a:pt x="343" y="5"/>
                    <a:pt x="343" y="6"/>
                  </a:cubicBezTo>
                  <a:cubicBezTo>
                    <a:pt x="340" y="6"/>
                    <a:pt x="337" y="6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4" y="5"/>
                    <a:pt x="334" y="5"/>
                  </a:cubicBezTo>
                  <a:cubicBezTo>
                    <a:pt x="334" y="5"/>
                    <a:pt x="333" y="5"/>
                    <a:pt x="333" y="5"/>
                  </a:cubicBezTo>
                  <a:cubicBezTo>
                    <a:pt x="331" y="5"/>
                    <a:pt x="328" y="6"/>
                    <a:pt x="327" y="4"/>
                  </a:cubicBezTo>
                  <a:cubicBezTo>
                    <a:pt x="326" y="5"/>
                    <a:pt x="326" y="5"/>
                    <a:pt x="326" y="5"/>
                  </a:cubicBezTo>
                  <a:cubicBezTo>
                    <a:pt x="324" y="4"/>
                    <a:pt x="324" y="4"/>
                    <a:pt x="324" y="4"/>
                  </a:cubicBezTo>
                  <a:cubicBezTo>
                    <a:pt x="324" y="5"/>
                    <a:pt x="324" y="5"/>
                    <a:pt x="324" y="5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6" y="3"/>
                    <a:pt x="286" y="3"/>
                    <a:pt x="286" y="3"/>
                  </a:cubicBezTo>
                  <a:cubicBezTo>
                    <a:pt x="284" y="4"/>
                    <a:pt x="280" y="2"/>
                    <a:pt x="280" y="4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8" y="3"/>
                    <a:pt x="258" y="3"/>
                    <a:pt x="258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1" y="4"/>
                    <a:pt x="246" y="4"/>
                    <a:pt x="241" y="3"/>
                  </a:cubicBezTo>
                  <a:cubicBezTo>
                    <a:pt x="241" y="3"/>
                    <a:pt x="242" y="3"/>
                    <a:pt x="242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7" y="3"/>
                    <a:pt x="237" y="3"/>
                    <a:pt x="237" y="3"/>
                  </a:cubicBezTo>
                  <a:cubicBezTo>
                    <a:pt x="230" y="4"/>
                    <a:pt x="223" y="3"/>
                    <a:pt x="216" y="3"/>
                  </a:cubicBezTo>
                  <a:cubicBezTo>
                    <a:pt x="216" y="2"/>
                    <a:pt x="216" y="2"/>
                    <a:pt x="216" y="2"/>
                  </a:cubicBezTo>
                  <a:cubicBezTo>
                    <a:pt x="215" y="2"/>
                    <a:pt x="214" y="2"/>
                    <a:pt x="214" y="2"/>
                  </a:cubicBezTo>
                  <a:cubicBezTo>
                    <a:pt x="210" y="2"/>
                    <a:pt x="206" y="1"/>
                    <a:pt x="204" y="3"/>
                  </a:cubicBezTo>
                  <a:cubicBezTo>
                    <a:pt x="203" y="2"/>
                    <a:pt x="202" y="2"/>
                    <a:pt x="201" y="3"/>
                  </a:cubicBezTo>
                  <a:cubicBezTo>
                    <a:pt x="199" y="1"/>
                    <a:pt x="194" y="2"/>
                    <a:pt x="190" y="2"/>
                  </a:cubicBezTo>
                  <a:cubicBezTo>
                    <a:pt x="190" y="3"/>
                    <a:pt x="186" y="3"/>
                    <a:pt x="184" y="3"/>
                  </a:cubicBezTo>
                  <a:cubicBezTo>
                    <a:pt x="183" y="2"/>
                    <a:pt x="181" y="3"/>
                    <a:pt x="181" y="2"/>
                  </a:cubicBezTo>
                  <a:cubicBezTo>
                    <a:pt x="175" y="0"/>
                    <a:pt x="170" y="4"/>
                    <a:pt x="164" y="2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158" y="2"/>
                    <a:pt x="153" y="1"/>
                    <a:pt x="150" y="2"/>
                  </a:cubicBezTo>
                  <a:cubicBezTo>
                    <a:pt x="147" y="2"/>
                    <a:pt x="146" y="2"/>
                    <a:pt x="144" y="2"/>
                  </a:cubicBezTo>
                  <a:cubicBezTo>
                    <a:pt x="78" y="2"/>
                    <a:pt x="78" y="2"/>
                    <a:pt x="78" y="2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80" y="1"/>
                    <a:pt x="86" y="1"/>
                    <a:pt x="85" y="1"/>
                  </a:cubicBezTo>
                  <a:cubicBezTo>
                    <a:pt x="77" y="1"/>
                    <a:pt x="69" y="1"/>
                    <a:pt x="61" y="2"/>
                  </a:cubicBezTo>
                  <a:cubicBezTo>
                    <a:pt x="42" y="4"/>
                    <a:pt x="20" y="3"/>
                    <a:pt x="2" y="7"/>
                  </a:cubicBezTo>
                  <a:cubicBezTo>
                    <a:pt x="3" y="7"/>
                    <a:pt x="4" y="7"/>
                    <a:pt x="4" y="7"/>
                  </a:cubicBezTo>
                  <a:cubicBezTo>
                    <a:pt x="3" y="7"/>
                    <a:pt x="2" y="8"/>
                    <a:pt x="1" y="9"/>
                  </a:cubicBezTo>
                  <a:cubicBezTo>
                    <a:pt x="2" y="9"/>
                    <a:pt x="3" y="9"/>
                    <a:pt x="3" y="9"/>
                  </a:cubicBezTo>
                  <a:cubicBezTo>
                    <a:pt x="3" y="10"/>
                    <a:pt x="2" y="10"/>
                    <a:pt x="1" y="10"/>
                  </a:cubicBezTo>
                  <a:cubicBezTo>
                    <a:pt x="2" y="10"/>
                    <a:pt x="3" y="10"/>
                    <a:pt x="4" y="1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3" y="12"/>
                    <a:pt x="0" y="12"/>
                    <a:pt x="1" y="13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4" y="15"/>
                    <a:pt x="0" y="15"/>
                    <a:pt x="2" y="16"/>
                  </a:cubicBezTo>
                  <a:cubicBezTo>
                    <a:pt x="2" y="16"/>
                    <a:pt x="3" y="17"/>
                    <a:pt x="4" y="17"/>
                  </a:cubicBezTo>
                  <a:cubicBezTo>
                    <a:pt x="4" y="17"/>
                    <a:pt x="3" y="17"/>
                    <a:pt x="3" y="17"/>
                  </a:cubicBezTo>
                  <a:cubicBezTo>
                    <a:pt x="3" y="17"/>
                    <a:pt x="3" y="18"/>
                    <a:pt x="2" y="18"/>
                  </a:cubicBezTo>
                  <a:cubicBezTo>
                    <a:pt x="5" y="19"/>
                    <a:pt x="2" y="21"/>
                    <a:pt x="6" y="21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5" y="21"/>
                    <a:pt x="6" y="22"/>
                    <a:pt x="7" y="22"/>
                  </a:cubicBezTo>
                  <a:cubicBezTo>
                    <a:pt x="6" y="23"/>
                    <a:pt x="4" y="22"/>
                    <a:pt x="3" y="23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5" y="25"/>
                    <a:pt x="5" y="26"/>
                    <a:pt x="5" y="26"/>
                  </a:cubicBezTo>
                  <a:cubicBezTo>
                    <a:pt x="6" y="26"/>
                    <a:pt x="7" y="26"/>
                    <a:pt x="8" y="27"/>
                  </a:cubicBezTo>
                  <a:cubicBezTo>
                    <a:pt x="7" y="27"/>
                    <a:pt x="6" y="27"/>
                    <a:pt x="5" y="27"/>
                  </a:cubicBezTo>
                  <a:cubicBezTo>
                    <a:pt x="6" y="27"/>
                    <a:pt x="8" y="27"/>
                    <a:pt x="7" y="28"/>
                  </a:cubicBezTo>
                  <a:cubicBezTo>
                    <a:pt x="7" y="28"/>
                    <a:pt x="7" y="28"/>
                    <a:pt x="6" y="28"/>
                  </a:cubicBezTo>
                  <a:cubicBezTo>
                    <a:pt x="7" y="29"/>
                    <a:pt x="7" y="29"/>
                    <a:pt x="7" y="29"/>
                  </a:cubicBezTo>
                  <a:cubicBezTo>
                    <a:pt x="4" y="29"/>
                    <a:pt x="8" y="30"/>
                    <a:pt x="7" y="31"/>
                  </a:cubicBezTo>
                  <a:cubicBezTo>
                    <a:pt x="8" y="32"/>
                    <a:pt x="10" y="33"/>
                    <a:pt x="12" y="33"/>
                  </a:cubicBezTo>
                  <a:cubicBezTo>
                    <a:pt x="11" y="34"/>
                    <a:pt x="9" y="33"/>
                    <a:pt x="8" y="34"/>
                  </a:cubicBezTo>
                  <a:cubicBezTo>
                    <a:pt x="6" y="34"/>
                    <a:pt x="9" y="34"/>
                    <a:pt x="7" y="34"/>
                  </a:cubicBezTo>
                  <a:cubicBezTo>
                    <a:pt x="8" y="36"/>
                    <a:pt x="12" y="34"/>
                    <a:pt x="14" y="36"/>
                  </a:cubicBezTo>
                  <a:cubicBezTo>
                    <a:pt x="12" y="37"/>
                    <a:pt x="9" y="35"/>
                    <a:pt x="8" y="37"/>
                  </a:cubicBezTo>
                  <a:cubicBezTo>
                    <a:pt x="10" y="37"/>
                    <a:pt x="11" y="37"/>
                    <a:pt x="12" y="37"/>
                  </a:cubicBezTo>
                  <a:cubicBezTo>
                    <a:pt x="10" y="38"/>
                    <a:pt x="9" y="38"/>
                    <a:pt x="9" y="39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8" y="40"/>
                    <a:pt x="12" y="43"/>
                    <a:pt x="8" y="42"/>
                  </a:cubicBezTo>
                  <a:cubicBezTo>
                    <a:pt x="10" y="42"/>
                    <a:pt x="10" y="42"/>
                    <a:pt x="10" y="42"/>
                  </a:cubicBezTo>
                  <a:cubicBezTo>
                    <a:pt x="9" y="43"/>
                    <a:pt x="12" y="43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7"/>
                    <a:pt x="14" y="46"/>
                    <a:pt x="15" y="47"/>
                  </a:cubicBezTo>
                  <a:cubicBezTo>
                    <a:pt x="13" y="48"/>
                    <a:pt x="10" y="48"/>
                    <a:pt x="10" y="48"/>
                  </a:cubicBezTo>
                  <a:cubicBezTo>
                    <a:pt x="11" y="49"/>
                    <a:pt x="11" y="49"/>
                    <a:pt x="11" y="49"/>
                  </a:cubicBezTo>
                  <a:cubicBezTo>
                    <a:pt x="11" y="49"/>
                    <a:pt x="10" y="49"/>
                    <a:pt x="9" y="49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2" y="50"/>
                    <a:pt x="12" y="50"/>
                    <a:pt x="12" y="50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4" y="51"/>
                    <a:pt x="13" y="52"/>
                    <a:pt x="11" y="52"/>
                  </a:cubicBezTo>
                  <a:cubicBezTo>
                    <a:pt x="12" y="52"/>
                    <a:pt x="12" y="52"/>
                    <a:pt x="12" y="52"/>
                  </a:cubicBezTo>
                  <a:cubicBezTo>
                    <a:pt x="12" y="53"/>
                    <a:pt x="12" y="53"/>
                    <a:pt x="11" y="53"/>
                  </a:cubicBezTo>
                  <a:cubicBezTo>
                    <a:pt x="13" y="53"/>
                    <a:pt x="16" y="52"/>
                    <a:pt x="17" y="53"/>
                  </a:cubicBezTo>
                  <a:cubicBezTo>
                    <a:pt x="15" y="55"/>
                    <a:pt x="12" y="53"/>
                    <a:pt x="11" y="54"/>
                  </a:cubicBezTo>
                  <a:cubicBezTo>
                    <a:pt x="14" y="55"/>
                    <a:pt x="18" y="55"/>
                    <a:pt x="22" y="55"/>
                  </a:cubicBezTo>
                  <a:cubicBezTo>
                    <a:pt x="18" y="57"/>
                    <a:pt x="14" y="56"/>
                    <a:pt x="9" y="57"/>
                  </a:cubicBezTo>
                  <a:cubicBezTo>
                    <a:pt x="10" y="57"/>
                    <a:pt x="11" y="57"/>
                    <a:pt x="12" y="58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6" y="59"/>
                    <a:pt x="16" y="59"/>
                    <a:pt x="16" y="59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3" y="61"/>
                    <a:pt x="13" y="60"/>
                    <a:pt x="12" y="61"/>
                  </a:cubicBezTo>
                  <a:cubicBezTo>
                    <a:pt x="14" y="62"/>
                    <a:pt x="15" y="62"/>
                    <a:pt x="17" y="62"/>
                  </a:cubicBezTo>
                  <a:cubicBezTo>
                    <a:pt x="28" y="67"/>
                    <a:pt x="44" y="68"/>
                    <a:pt x="58" y="68"/>
                  </a:cubicBezTo>
                  <a:cubicBezTo>
                    <a:pt x="58" y="68"/>
                    <a:pt x="58" y="68"/>
                    <a:pt x="58" y="68"/>
                  </a:cubicBezTo>
                  <a:cubicBezTo>
                    <a:pt x="83" y="69"/>
                    <a:pt x="83" y="69"/>
                    <a:pt x="83" y="69"/>
                  </a:cubicBezTo>
                  <a:cubicBezTo>
                    <a:pt x="84" y="70"/>
                    <a:pt x="86" y="70"/>
                    <a:pt x="88" y="70"/>
                  </a:cubicBezTo>
                  <a:cubicBezTo>
                    <a:pt x="137" y="67"/>
                    <a:pt x="190" y="70"/>
                    <a:pt x="238" y="70"/>
                  </a:cubicBezTo>
                  <a:cubicBezTo>
                    <a:pt x="241" y="71"/>
                    <a:pt x="245" y="71"/>
                    <a:pt x="247" y="70"/>
                  </a:cubicBezTo>
                  <a:cubicBezTo>
                    <a:pt x="305" y="70"/>
                    <a:pt x="305" y="70"/>
                    <a:pt x="305" y="70"/>
                  </a:cubicBezTo>
                  <a:cubicBezTo>
                    <a:pt x="304" y="70"/>
                    <a:pt x="304" y="70"/>
                    <a:pt x="304" y="70"/>
                  </a:cubicBezTo>
                  <a:cubicBezTo>
                    <a:pt x="310" y="70"/>
                    <a:pt x="315" y="70"/>
                    <a:pt x="321" y="69"/>
                  </a:cubicBezTo>
                  <a:cubicBezTo>
                    <a:pt x="322" y="70"/>
                    <a:pt x="322" y="70"/>
                    <a:pt x="322" y="70"/>
                  </a:cubicBezTo>
                  <a:cubicBezTo>
                    <a:pt x="337" y="69"/>
                    <a:pt x="337" y="69"/>
                    <a:pt x="337" y="69"/>
                  </a:cubicBezTo>
                  <a:cubicBezTo>
                    <a:pt x="360" y="68"/>
                    <a:pt x="380" y="70"/>
                    <a:pt x="402" y="68"/>
                  </a:cubicBezTo>
                  <a:cubicBezTo>
                    <a:pt x="398" y="67"/>
                    <a:pt x="394" y="68"/>
                    <a:pt x="391" y="67"/>
                  </a:cubicBezTo>
                  <a:cubicBezTo>
                    <a:pt x="400" y="67"/>
                    <a:pt x="408" y="65"/>
                    <a:pt x="417" y="64"/>
                  </a:cubicBezTo>
                  <a:cubicBezTo>
                    <a:pt x="383" y="64"/>
                    <a:pt x="348" y="64"/>
                    <a:pt x="313" y="63"/>
                  </a:cubicBezTo>
                  <a:close/>
                  <a:moveTo>
                    <a:pt x="336" y="14"/>
                  </a:moveTo>
                  <a:cubicBezTo>
                    <a:pt x="334" y="14"/>
                    <a:pt x="334" y="14"/>
                    <a:pt x="334" y="14"/>
                  </a:cubicBezTo>
                  <a:cubicBezTo>
                    <a:pt x="332" y="14"/>
                    <a:pt x="332" y="14"/>
                    <a:pt x="332" y="14"/>
                  </a:cubicBezTo>
                  <a:lnTo>
                    <a:pt x="336" y="14"/>
                  </a:lnTo>
                  <a:close/>
                  <a:moveTo>
                    <a:pt x="310" y="69"/>
                  </a:moveTo>
                  <a:cubicBezTo>
                    <a:pt x="312" y="69"/>
                    <a:pt x="314" y="68"/>
                    <a:pt x="316" y="69"/>
                  </a:cubicBezTo>
                  <a:cubicBezTo>
                    <a:pt x="314" y="69"/>
                    <a:pt x="312" y="69"/>
                    <a:pt x="310" y="69"/>
                  </a:cubicBezTo>
                  <a:close/>
                  <a:moveTo>
                    <a:pt x="322" y="66"/>
                  </a:moveTo>
                  <a:cubicBezTo>
                    <a:pt x="320" y="66"/>
                    <a:pt x="320" y="66"/>
                    <a:pt x="320" y="66"/>
                  </a:cubicBezTo>
                  <a:cubicBezTo>
                    <a:pt x="310" y="66"/>
                    <a:pt x="298" y="66"/>
                    <a:pt x="287" y="66"/>
                  </a:cubicBezTo>
                  <a:cubicBezTo>
                    <a:pt x="285" y="66"/>
                    <a:pt x="284" y="66"/>
                    <a:pt x="282" y="66"/>
                  </a:cubicBezTo>
                  <a:cubicBezTo>
                    <a:pt x="284" y="66"/>
                    <a:pt x="285" y="66"/>
                    <a:pt x="287" y="66"/>
                  </a:cubicBezTo>
                  <a:cubicBezTo>
                    <a:pt x="300" y="65"/>
                    <a:pt x="313" y="65"/>
                    <a:pt x="326" y="65"/>
                  </a:cubicBezTo>
                  <a:cubicBezTo>
                    <a:pt x="329" y="66"/>
                    <a:pt x="329" y="66"/>
                    <a:pt x="329" y="66"/>
                  </a:cubicBezTo>
                  <a:cubicBezTo>
                    <a:pt x="348" y="66"/>
                    <a:pt x="348" y="66"/>
                    <a:pt x="348" y="66"/>
                  </a:cubicBezTo>
                  <a:lnTo>
                    <a:pt x="322" y="66"/>
                  </a:lnTo>
                  <a:close/>
                  <a:moveTo>
                    <a:pt x="377" y="67"/>
                  </a:moveTo>
                  <a:cubicBezTo>
                    <a:pt x="369" y="67"/>
                    <a:pt x="360" y="67"/>
                    <a:pt x="353" y="67"/>
                  </a:cubicBezTo>
                  <a:cubicBezTo>
                    <a:pt x="353" y="66"/>
                    <a:pt x="353" y="66"/>
                    <a:pt x="353" y="66"/>
                  </a:cubicBezTo>
                  <a:cubicBezTo>
                    <a:pt x="360" y="67"/>
                    <a:pt x="369" y="67"/>
                    <a:pt x="377" y="67"/>
                  </a:cubicBezTo>
                  <a:cubicBezTo>
                    <a:pt x="381" y="67"/>
                    <a:pt x="385" y="67"/>
                    <a:pt x="389" y="67"/>
                  </a:cubicBezTo>
                  <a:cubicBezTo>
                    <a:pt x="385" y="67"/>
                    <a:pt x="381" y="67"/>
                    <a:pt x="377" y="67"/>
                  </a:cubicBezTo>
                  <a:close/>
                </a:path>
              </a:pathLst>
            </a:custGeom>
            <a:solidFill>
              <a:srgbClr val="CE383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5" name="矩形 4"/>
          <p:cNvSpPr/>
          <p:nvPr/>
        </p:nvSpPr>
        <p:spPr>
          <a:xfrm>
            <a:off x="3143885" y="601980"/>
            <a:ext cx="5341620" cy="583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+mn-ea"/>
              </a:rPr>
              <a:t>第六部分：实现</a:t>
            </a:r>
            <a:r>
              <a:rPr lang="en-US" altLang="zh-CN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+mn-ea"/>
              </a:rPr>
              <a:t>.</a:t>
            </a:r>
            <a:r>
              <a:rPr lang="zh-CN" altLang="en-US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+mn-ea"/>
              </a:rPr>
              <a:t>行动的</a:t>
            </a:r>
            <a:r>
              <a:rPr lang="zh-CN" altLang="en-US" sz="32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  <a:sym typeface="+mn-ea"/>
              </a:rPr>
              <a:t>开启</a:t>
            </a:r>
            <a:endParaRPr lang="zh-CN" altLang="en-US" sz="3200" dirty="0">
              <a:solidFill>
                <a:schemeClr val="bg1"/>
              </a:solidFill>
              <a:latin typeface="华文行楷" panose="02010800040101010101" pitchFamily="2" charset="-122"/>
              <a:ea typeface="华文行楷" panose="02010800040101010101" pitchFamily="2" charset="-122"/>
              <a:sym typeface="+mn-ea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-57785" y="5852893"/>
            <a:ext cx="12311842" cy="671573"/>
            <a:chOff x="-12700" y="6201508"/>
            <a:chExt cx="12311842" cy="671573"/>
          </a:xfrm>
        </p:grpSpPr>
        <p:pic>
          <p:nvPicPr>
            <p:cNvPr id="15" name="图片 1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-12700" y="6201508"/>
              <a:ext cx="5435600" cy="669192"/>
            </a:xfrm>
            <a:prstGeom prst="rect">
              <a:avLst/>
            </a:prstGeom>
          </p:spPr>
        </p:pic>
        <p:pic>
          <p:nvPicPr>
            <p:cNvPr id="16" name="图片 15"/>
            <p:cNvPicPr>
              <a:picLocks noChangeAspect="1"/>
            </p:cNvPicPr>
            <p:nvPr/>
          </p:nvPicPr>
          <p:blipFill rotWithShape="1">
            <a:blip r:embed="rId1"/>
            <a:srcRect l="35966" r="2"/>
            <a:stretch>
              <a:fillRect/>
            </a:stretch>
          </p:blipFill>
          <p:spPr>
            <a:xfrm>
              <a:off x="5379245" y="6203889"/>
              <a:ext cx="3480586" cy="669192"/>
            </a:xfrm>
            <a:prstGeom prst="rect">
              <a:avLst/>
            </a:prstGeom>
          </p:spPr>
        </p:pic>
        <p:pic>
          <p:nvPicPr>
            <p:cNvPr id="17" name="图片 16"/>
            <p:cNvPicPr>
              <a:picLocks noChangeAspect="1"/>
            </p:cNvPicPr>
            <p:nvPr/>
          </p:nvPicPr>
          <p:blipFill rotWithShape="1">
            <a:blip r:embed="rId1"/>
            <a:srcRect l="35966" r="2"/>
            <a:stretch>
              <a:fillRect/>
            </a:stretch>
          </p:blipFill>
          <p:spPr>
            <a:xfrm>
              <a:off x="8818556" y="6203889"/>
              <a:ext cx="3480586" cy="669192"/>
            </a:xfrm>
            <a:prstGeom prst="rect">
              <a:avLst/>
            </a:prstGeom>
          </p:spPr>
        </p:pic>
      </p:grpSp>
      <p:grpSp>
        <p:nvGrpSpPr>
          <p:cNvPr id="102" name="组合 101"/>
          <p:cNvGrpSpPr/>
          <p:nvPr/>
        </p:nvGrpSpPr>
        <p:grpSpPr>
          <a:xfrm>
            <a:off x="-12700" y="504141"/>
            <a:ext cx="3748202" cy="427904"/>
            <a:chOff x="-12700" y="504141"/>
            <a:chExt cx="3748202" cy="427904"/>
          </a:xfrm>
        </p:grpSpPr>
        <p:sp>
          <p:nvSpPr>
            <p:cNvPr id="103" name="Freeform 22"/>
            <p:cNvSpPr/>
            <p:nvPr/>
          </p:nvSpPr>
          <p:spPr bwMode="auto">
            <a:xfrm>
              <a:off x="1712685" y="504141"/>
              <a:ext cx="2022817" cy="427904"/>
            </a:xfrm>
            <a:custGeom>
              <a:avLst/>
              <a:gdLst>
                <a:gd name="T0" fmla="*/ 832 w 1200"/>
                <a:gd name="T1" fmla="*/ 248 h 252"/>
                <a:gd name="T2" fmla="*/ 832 w 1200"/>
                <a:gd name="T3" fmla="*/ 248 h 252"/>
                <a:gd name="T4" fmla="*/ 772 w 1200"/>
                <a:gd name="T5" fmla="*/ 188 h 252"/>
                <a:gd name="T6" fmla="*/ 832 w 1200"/>
                <a:gd name="T7" fmla="*/ 128 h 252"/>
                <a:gd name="T8" fmla="*/ 880 w 1200"/>
                <a:gd name="T9" fmla="*/ 128 h 252"/>
                <a:gd name="T10" fmla="*/ 880 w 1200"/>
                <a:gd name="T11" fmla="*/ 127 h 252"/>
                <a:gd name="T12" fmla="*/ 940 w 1200"/>
                <a:gd name="T13" fmla="*/ 64 h 252"/>
                <a:gd name="T14" fmla="*/ 880 w 1200"/>
                <a:gd name="T15" fmla="*/ 0 h 252"/>
                <a:gd name="T16" fmla="*/ 880 w 1200"/>
                <a:gd name="T17" fmla="*/ 0 h 252"/>
                <a:gd name="T18" fmla="*/ 0 w 1200"/>
                <a:gd name="T19" fmla="*/ 0 h 252"/>
                <a:gd name="T20" fmla="*/ 0 w 1200"/>
                <a:gd name="T21" fmla="*/ 4 h 252"/>
                <a:gd name="T22" fmla="*/ 876 w 1200"/>
                <a:gd name="T23" fmla="*/ 4 h 252"/>
                <a:gd name="T24" fmla="*/ 936 w 1200"/>
                <a:gd name="T25" fmla="*/ 64 h 252"/>
                <a:gd name="T26" fmla="*/ 876 w 1200"/>
                <a:gd name="T27" fmla="*/ 124 h 252"/>
                <a:gd name="T28" fmla="*/ 876 w 1200"/>
                <a:gd name="T29" fmla="*/ 124 h 252"/>
                <a:gd name="T30" fmla="*/ 832 w 1200"/>
                <a:gd name="T31" fmla="*/ 124 h 252"/>
                <a:gd name="T32" fmla="*/ 768 w 1200"/>
                <a:gd name="T33" fmla="*/ 188 h 252"/>
                <a:gd name="T34" fmla="*/ 832 w 1200"/>
                <a:gd name="T35" fmla="*/ 252 h 252"/>
                <a:gd name="T36" fmla="*/ 832 w 1200"/>
                <a:gd name="T37" fmla="*/ 252 h 252"/>
                <a:gd name="T38" fmla="*/ 1200 w 1200"/>
                <a:gd name="T39" fmla="*/ 252 h 252"/>
                <a:gd name="T40" fmla="*/ 1200 w 1200"/>
                <a:gd name="T41" fmla="*/ 248 h 252"/>
                <a:gd name="T42" fmla="*/ 832 w 1200"/>
                <a:gd name="T43" fmla="*/ 248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00" h="252">
                  <a:moveTo>
                    <a:pt x="832" y="248"/>
                  </a:moveTo>
                  <a:cubicBezTo>
                    <a:pt x="832" y="248"/>
                    <a:pt x="832" y="248"/>
                    <a:pt x="832" y="248"/>
                  </a:cubicBezTo>
                  <a:cubicBezTo>
                    <a:pt x="800" y="248"/>
                    <a:pt x="772" y="221"/>
                    <a:pt x="772" y="188"/>
                  </a:cubicBezTo>
                  <a:cubicBezTo>
                    <a:pt x="772" y="155"/>
                    <a:pt x="800" y="128"/>
                    <a:pt x="832" y="128"/>
                  </a:cubicBezTo>
                  <a:cubicBezTo>
                    <a:pt x="880" y="128"/>
                    <a:pt x="880" y="128"/>
                    <a:pt x="880" y="128"/>
                  </a:cubicBezTo>
                  <a:cubicBezTo>
                    <a:pt x="880" y="127"/>
                    <a:pt x="880" y="127"/>
                    <a:pt x="880" y="127"/>
                  </a:cubicBezTo>
                  <a:cubicBezTo>
                    <a:pt x="914" y="125"/>
                    <a:pt x="940" y="98"/>
                    <a:pt x="940" y="64"/>
                  </a:cubicBezTo>
                  <a:cubicBezTo>
                    <a:pt x="940" y="30"/>
                    <a:pt x="914" y="2"/>
                    <a:pt x="880" y="0"/>
                  </a:cubicBezTo>
                  <a:cubicBezTo>
                    <a:pt x="880" y="0"/>
                    <a:pt x="880" y="0"/>
                    <a:pt x="88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876" y="4"/>
                    <a:pt x="876" y="4"/>
                    <a:pt x="876" y="4"/>
                  </a:cubicBezTo>
                  <a:cubicBezTo>
                    <a:pt x="908" y="4"/>
                    <a:pt x="936" y="31"/>
                    <a:pt x="936" y="64"/>
                  </a:cubicBezTo>
                  <a:cubicBezTo>
                    <a:pt x="936" y="97"/>
                    <a:pt x="908" y="124"/>
                    <a:pt x="876" y="124"/>
                  </a:cubicBezTo>
                  <a:cubicBezTo>
                    <a:pt x="876" y="124"/>
                    <a:pt x="876" y="124"/>
                    <a:pt x="876" y="124"/>
                  </a:cubicBezTo>
                  <a:cubicBezTo>
                    <a:pt x="832" y="124"/>
                    <a:pt x="832" y="124"/>
                    <a:pt x="832" y="124"/>
                  </a:cubicBezTo>
                  <a:cubicBezTo>
                    <a:pt x="800" y="124"/>
                    <a:pt x="768" y="153"/>
                    <a:pt x="768" y="188"/>
                  </a:cubicBezTo>
                  <a:cubicBezTo>
                    <a:pt x="768" y="223"/>
                    <a:pt x="800" y="252"/>
                    <a:pt x="832" y="252"/>
                  </a:cubicBezTo>
                  <a:cubicBezTo>
                    <a:pt x="832" y="252"/>
                    <a:pt x="832" y="252"/>
                    <a:pt x="832" y="252"/>
                  </a:cubicBezTo>
                  <a:cubicBezTo>
                    <a:pt x="1200" y="252"/>
                    <a:pt x="1200" y="252"/>
                    <a:pt x="1200" y="252"/>
                  </a:cubicBezTo>
                  <a:cubicBezTo>
                    <a:pt x="1200" y="248"/>
                    <a:pt x="1200" y="248"/>
                    <a:pt x="1200" y="248"/>
                  </a:cubicBezTo>
                  <a:lnTo>
                    <a:pt x="832" y="248"/>
                  </a:lnTo>
                  <a:close/>
                </a:path>
              </a:pathLst>
            </a:custGeom>
            <a:solidFill>
              <a:srgbClr val="CE3836"/>
            </a:solidFill>
            <a:ln w="63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cxnSp>
          <p:nvCxnSpPr>
            <p:cNvPr id="104" name="直接连接符 103"/>
            <p:cNvCxnSpPr/>
            <p:nvPr/>
          </p:nvCxnSpPr>
          <p:spPr>
            <a:xfrm>
              <a:off x="-12700" y="504141"/>
              <a:ext cx="1725385" cy="0"/>
            </a:xfrm>
            <a:prstGeom prst="line">
              <a:avLst/>
            </a:prstGeom>
            <a:ln>
              <a:solidFill>
                <a:srgbClr val="CE383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组合 110"/>
          <p:cNvGrpSpPr/>
          <p:nvPr/>
        </p:nvGrpSpPr>
        <p:grpSpPr>
          <a:xfrm flipH="1">
            <a:off x="8443798" y="504141"/>
            <a:ext cx="3748202" cy="427904"/>
            <a:chOff x="-12700" y="504141"/>
            <a:chExt cx="3748202" cy="427904"/>
          </a:xfrm>
        </p:grpSpPr>
        <p:sp>
          <p:nvSpPr>
            <p:cNvPr id="112" name="Freeform 22"/>
            <p:cNvSpPr/>
            <p:nvPr/>
          </p:nvSpPr>
          <p:spPr bwMode="auto">
            <a:xfrm>
              <a:off x="1712685" y="504141"/>
              <a:ext cx="2022817" cy="427904"/>
            </a:xfrm>
            <a:custGeom>
              <a:avLst/>
              <a:gdLst>
                <a:gd name="T0" fmla="*/ 832 w 1200"/>
                <a:gd name="T1" fmla="*/ 248 h 252"/>
                <a:gd name="T2" fmla="*/ 832 w 1200"/>
                <a:gd name="T3" fmla="*/ 248 h 252"/>
                <a:gd name="T4" fmla="*/ 772 w 1200"/>
                <a:gd name="T5" fmla="*/ 188 h 252"/>
                <a:gd name="T6" fmla="*/ 832 w 1200"/>
                <a:gd name="T7" fmla="*/ 128 h 252"/>
                <a:gd name="T8" fmla="*/ 880 w 1200"/>
                <a:gd name="T9" fmla="*/ 128 h 252"/>
                <a:gd name="T10" fmla="*/ 880 w 1200"/>
                <a:gd name="T11" fmla="*/ 127 h 252"/>
                <a:gd name="T12" fmla="*/ 940 w 1200"/>
                <a:gd name="T13" fmla="*/ 64 h 252"/>
                <a:gd name="T14" fmla="*/ 880 w 1200"/>
                <a:gd name="T15" fmla="*/ 0 h 252"/>
                <a:gd name="T16" fmla="*/ 880 w 1200"/>
                <a:gd name="T17" fmla="*/ 0 h 252"/>
                <a:gd name="T18" fmla="*/ 0 w 1200"/>
                <a:gd name="T19" fmla="*/ 0 h 252"/>
                <a:gd name="T20" fmla="*/ 0 w 1200"/>
                <a:gd name="T21" fmla="*/ 4 h 252"/>
                <a:gd name="T22" fmla="*/ 876 w 1200"/>
                <a:gd name="T23" fmla="*/ 4 h 252"/>
                <a:gd name="T24" fmla="*/ 936 w 1200"/>
                <a:gd name="T25" fmla="*/ 64 h 252"/>
                <a:gd name="T26" fmla="*/ 876 w 1200"/>
                <a:gd name="T27" fmla="*/ 124 h 252"/>
                <a:gd name="T28" fmla="*/ 876 w 1200"/>
                <a:gd name="T29" fmla="*/ 124 h 252"/>
                <a:gd name="T30" fmla="*/ 832 w 1200"/>
                <a:gd name="T31" fmla="*/ 124 h 252"/>
                <a:gd name="T32" fmla="*/ 768 w 1200"/>
                <a:gd name="T33" fmla="*/ 188 h 252"/>
                <a:gd name="T34" fmla="*/ 832 w 1200"/>
                <a:gd name="T35" fmla="*/ 252 h 252"/>
                <a:gd name="T36" fmla="*/ 832 w 1200"/>
                <a:gd name="T37" fmla="*/ 252 h 252"/>
                <a:gd name="T38" fmla="*/ 1200 w 1200"/>
                <a:gd name="T39" fmla="*/ 252 h 252"/>
                <a:gd name="T40" fmla="*/ 1200 w 1200"/>
                <a:gd name="T41" fmla="*/ 248 h 252"/>
                <a:gd name="T42" fmla="*/ 832 w 1200"/>
                <a:gd name="T43" fmla="*/ 248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00" h="252">
                  <a:moveTo>
                    <a:pt x="832" y="248"/>
                  </a:moveTo>
                  <a:cubicBezTo>
                    <a:pt x="832" y="248"/>
                    <a:pt x="832" y="248"/>
                    <a:pt x="832" y="248"/>
                  </a:cubicBezTo>
                  <a:cubicBezTo>
                    <a:pt x="800" y="248"/>
                    <a:pt x="772" y="221"/>
                    <a:pt x="772" y="188"/>
                  </a:cubicBezTo>
                  <a:cubicBezTo>
                    <a:pt x="772" y="155"/>
                    <a:pt x="800" y="128"/>
                    <a:pt x="832" y="128"/>
                  </a:cubicBezTo>
                  <a:cubicBezTo>
                    <a:pt x="880" y="128"/>
                    <a:pt x="880" y="128"/>
                    <a:pt x="880" y="128"/>
                  </a:cubicBezTo>
                  <a:cubicBezTo>
                    <a:pt x="880" y="127"/>
                    <a:pt x="880" y="127"/>
                    <a:pt x="880" y="127"/>
                  </a:cubicBezTo>
                  <a:cubicBezTo>
                    <a:pt x="914" y="125"/>
                    <a:pt x="940" y="98"/>
                    <a:pt x="940" y="64"/>
                  </a:cubicBezTo>
                  <a:cubicBezTo>
                    <a:pt x="940" y="30"/>
                    <a:pt x="914" y="2"/>
                    <a:pt x="880" y="0"/>
                  </a:cubicBezTo>
                  <a:cubicBezTo>
                    <a:pt x="880" y="0"/>
                    <a:pt x="880" y="0"/>
                    <a:pt x="88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876" y="4"/>
                    <a:pt x="876" y="4"/>
                    <a:pt x="876" y="4"/>
                  </a:cubicBezTo>
                  <a:cubicBezTo>
                    <a:pt x="908" y="4"/>
                    <a:pt x="936" y="31"/>
                    <a:pt x="936" y="64"/>
                  </a:cubicBezTo>
                  <a:cubicBezTo>
                    <a:pt x="936" y="97"/>
                    <a:pt x="908" y="124"/>
                    <a:pt x="876" y="124"/>
                  </a:cubicBezTo>
                  <a:cubicBezTo>
                    <a:pt x="876" y="124"/>
                    <a:pt x="876" y="124"/>
                    <a:pt x="876" y="124"/>
                  </a:cubicBezTo>
                  <a:cubicBezTo>
                    <a:pt x="832" y="124"/>
                    <a:pt x="832" y="124"/>
                    <a:pt x="832" y="124"/>
                  </a:cubicBezTo>
                  <a:cubicBezTo>
                    <a:pt x="800" y="124"/>
                    <a:pt x="768" y="153"/>
                    <a:pt x="768" y="188"/>
                  </a:cubicBezTo>
                  <a:cubicBezTo>
                    <a:pt x="768" y="223"/>
                    <a:pt x="800" y="252"/>
                    <a:pt x="832" y="252"/>
                  </a:cubicBezTo>
                  <a:cubicBezTo>
                    <a:pt x="832" y="252"/>
                    <a:pt x="832" y="252"/>
                    <a:pt x="832" y="252"/>
                  </a:cubicBezTo>
                  <a:cubicBezTo>
                    <a:pt x="1200" y="252"/>
                    <a:pt x="1200" y="252"/>
                    <a:pt x="1200" y="252"/>
                  </a:cubicBezTo>
                  <a:cubicBezTo>
                    <a:pt x="1200" y="248"/>
                    <a:pt x="1200" y="248"/>
                    <a:pt x="1200" y="248"/>
                  </a:cubicBezTo>
                  <a:lnTo>
                    <a:pt x="832" y="248"/>
                  </a:lnTo>
                  <a:close/>
                </a:path>
              </a:pathLst>
            </a:custGeom>
            <a:solidFill>
              <a:srgbClr val="CE3836"/>
            </a:solidFill>
            <a:ln w="63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/>
            </a:p>
          </p:txBody>
        </p:sp>
        <p:cxnSp>
          <p:nvCxnSpPr>
            <p:cNvPr id="113" name="直接连接符 112"/>
            <p:cNvCxnSpPr/>
            <p:nvPr/>
          </p:nvCxnSpPr>
          <p:spPr>
            <a:xfrm>
              <a:off x="-12700" y="504141"/>
              <a:ext cx="1725385" cy="0"/>
            </a:xfrm>
            <a:prstGeom prst="line">
              <a:avLst/>
            </a:prstGeom>
            <a:ln>
              <a:solidFill>
                <a:srgbClr val="CE383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文本框 2"/>
          <p:cNvSpPr txBox="1"/>
          <p:nvPr/>
        </p:nvSpPr>
        <p:spPr>
          <a:xfrm>
            <a:off x="972185" y="1302385"/>
            <a:ext cx="10577830" cy="4330700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sz="4000" b="1" u="sng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</a:rPr>
              <a:t>思想的边界，即是事业的边界</a:t>
            </a:r>
            <a:endParaRPr lang="zh-CN" altLang="en-US" sz="3600" b="1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sz="36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友情提示：</a:t>
            </a:r>
            <a:endParaRPr lang="zh-CN" sz="2800" b="1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45720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本纲要，系统阐述了项目管理的核心</a:t>
            </a: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创新思想体系</a:t>
            </a:r>
            <a:r>
              <a:rPr lang="en-US" altLang="zh-CN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——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工期治理的系统控制论。</a:t>
            </a:r>
            <a:endParaRPr lang="zh-CN" altLang="en-US" sz="2800" b="1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45720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r>
              <a:rPr lang="zh-CN" altLang="en-US" sz="280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若您览罢此文，愿就此新范式进行更深层的碰撞，共同探讨如何为您的项目注入前所未有的</a:t>
            </a:r>
            <a:r>
              <a:rPr lang="zh-CN" altLang="en-US" sz="2800" b="1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工期确定性。</a:t>
            </a:r>
            <a:endParaRPr lang="zh-CN" altLang="en-US" sz="2800" b="1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45720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endParaRPr lang="zh-CN" altLang="en-US" sz="2800" b="1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0" defTabSz="26670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</a:pPr>
            <a:endParaRPr lang="zh-CN" altLang="en-US" sz="2800" b="1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>
        <a:spAutoFit/>
      </a:bodyPr>
      <a:lstStyle>
        <a:defPPr lvl="0" fontAlgn="base">
          <a:lnSpc>
            <a:spcPct val="125000"/>
          </a:lnSpc>
          <a:spcBef>
            <a:spcPct val="0"/>
          </a:spcBef>
          <a:spcAft>
            <a:spcPct val="0"/>
          </a:spcAft>
          <a:defRPr lang="zh-CN" altLang="en-US" sz="1600" dirty="0">
            <a:solidFill>
              <a:srgbClr val="C00000"/>
            </a:solidFill>
            <a:latin typeface="微软雅黑" panose="020B0503020204020204" pitchFamily="34" charset="-122"/>
            <a:ea typeface="微软雅黑" panose="020B0503020204020204" pitchFamily="34" charset="-122"/>
            <a:sym typeface="+mn-ea"/>
          </a:defRPr>
        </a:defPPr>
      </a:lstStyle>
    </a:spDef>
    <a:txDef>
      <a:spPr>
        <a:noFill/>
        <a:ln w="9525">
          <a:noFill/>
        </a:ln>
      </a:spPr>
      <a:bodyPr wrap="square" anchor="t">
        <a:spAutoFit/>
      </a:bodyPr>
      <a:lstStyle>
        <a:defPPr marL="514350" marR="0" lvl="0" indent="-514350" algn="l" defTabSz="914400" rtl="0" fontAlgn="auto">
          <a:lnSpc>
            <a:spcPct val="15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/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1341</Words>
  <Application>WPS 演示</Application>
  <PresentationFormat>宽屏</PresentationFormat>
  <Paragraphs>89</Paragraphs>
  <Slides>10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3" baseType="lpstr">
      <vt:lpstr>Arial</vt:lpstr>
      <vt:lpstr>宋体</vt:lpstr>
      <vt:lpstr>Wingdings</vt:lpstr>
      <vt:lpstr>微软雅黑</vt:lpstr>
      <vt:lpstr>Arial Unicode MS</vt:lpstr>
      <vt:lpstr>华文楷体</vt:lpstr>
      <vt:lpstr>黑体</vt:lpstr>
      <vt:lpstr>华文行楷</vt:lpstr>
      <vt:lpstr>等线</vt:lpstr>
      <vt:lpstr>Arial Unicode MS</vt:lpstr>
      <vt:lpstr>等线 Light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Shine Sam</dc:creator>
  <cp:lastModifiedBy>梅镇</cp:lastModifiedBy>
  <cp:revision>2893</cp:revision>
  <dcterms:created xsi:type="dcterms:W3CDTF">2017-08-11T02:29:00Z</dcterms:created>
  <dcterms:modified xsi:type="dcterms:W3CDTF">2025-11-10T02:09:55Z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56D087D52D0247DFA8ED403C6D66297F_13</vt:lpwstr>
  </property>
</Properties>
</file>